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1.xml" ContentType="application/vnd.openxmlformats-officedocument.themeOverr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70" r:id="rId5"/>
  </p:sldMasterIdLst>
  <p:notesMasterIdLst>
    <p:notesMasterId r:id="rId10"/>
  </p:notesMasterIdLst>
  <p:handoutMasterIdLst>
    <p:handoutMasterId r:id="rId11"/>
  </p:handoutMasterIdLst>
  <p:sldIdLst>
    <p:sldId id="337" r:id="rId6"/>
    <p:sldId id="2147476600" r:id="rId7"/>
    <p:sldId id="338" r:id="rId8"/>
    <p:sldId id="259" r:id="rId9"/>
  </p:sldIdLst>
  <p:sldSz cx="12192000" cy="6858000"/>
  <p:notesSz cx="12192000" cy="6858000"/>
  <p:embeddedFontLst>
    <p:embeddedFont>
      <p:font typeface="Century Gothic" panose="020B0502020202020204" pitchFamily="34" charset="0"/>
      <p:regular r:id="rId12"/>
      <p:bold r:id="rId13"/>
      <p:italic r:id="rId14"/>
      <p:boldItalic r:id="rId15"/>
    </p:embeddedFont>
    <p:embeddedFont>
      <p:font typeface="GT Ultra Lloyds Light" pitchFamily="50" charset="0"/>
      <p:regular r:id="rId16"/>
    </p:embeddedFont>
    <p:embeddedFont>
      <p:font typeface="GT Ultra Lloyds Regular" pitchFamily="50" charset="0"/>
      <p:regular r:id="rId17"/>
      <p:bold r:id="rId18"/>
      <p:italic r:id="rId19"/>
      <p:boldItalic r:id="rId20"/>
    </p:embeddedFont>
    <p:embeddedFont>
      <p:font typeface="GT Ultra Median Lloyds Regular" pitchFamily="50" charset="0"/>
      <p:regular r:id="rId21"/>
      <p:bold r:id="rId22"/>
      <p:boldItalic r:id="rId23"/>
    </p:embeddedFont>
    <p:embeddedFont>
      <p:font typeface="Poppins" panose="00000500000000000000" pitchFamily="2" charset="0"/>
      <p:regular r:id="rId24"/>
      <p:bold r:id="rId25"/>
      <p:italic r:id="rId26"/>
      <p:boldItalic r:id="rId27"/>
    </p:embeddedFont>
    <p:embeddedFont>
      <p:font typeface="Poppins Medium" panose="00000600000000000000" pitchFamily="2" charset="0"/>
      <p:regular r:id="rId28"/>
      <p:italic r:id="rId29"/>
    </p:embeddedFont>
    <p:embeddedFont>
      <p:font typeface="Poppins SemiBold" panose="00000700000000000000" pitchFamily="2" charset="0"/>
      <p:bold r:id="rId30"/>
      <p:boldItalic r:id="rId31"/>
    </p:embeddedFont>
    <p:embeddedFont>
      <p:font typeface="Segoe UI" panose="020B0502040204020203" pitchFamily="34" charset="0"/>
      <p:regular r:id="rId32"/>
      <p:bold r:id="rId33"/>
      <p:italic r:id="rId34"/>
      <p:boldItalic r:id="rId35"/>
    </p:embeddedFont>
  </p:embeddedFontLst>
  <p:defaultTextStyle>
    <a:defPPr>
      <a:defRPr kern="0"/>
    </a:def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27DB82-49E9-9014-5DE5-A2499AA7F12F}" name="Samantha Barber" initials="SB" userId="S::samantha.barber@proteus-uk.com::de7473bd-0b0c-4513-a9f8-1d473a7813c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B67A"/>
    <a:srgbClr val="C9C9C9"/>
    <a:srgbClr val="F1F1F1"/>
    <a:srgbClr val="024731"/>
    <a:srgbClr val="006A4D"/>
    <a:srgbClr val="000000"/>
    <a:srgbClr val="323233"/>
    <a:srgbClr val="014731"/>
    <a:srgbClr val="011B6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A5DA1C-F50E-4F75-B44E-037AAD339A87}" v="54" dt="2025-01-20T15:57:47.98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633" autoAdjust="0"/>
  </p:normalViewPr>
  <p:slideViewPr>
    <p:cSldViewPr snapToGrid="0">
      <p:cViewPr>
        <p:scale>
          <a:sx n="66" d="100"/>
          <a:sy n="66" d="100"/>
        </p:scale>
        <p:origin x="644" y="-212"/>
      </p:cViewPr>
      <p:guideLst/>
    </p:cSldViewPr>
  </p:slideViewPr>
  <p:notesTextViewPr>
    <p:cViewPr>
      <p:scale>
        <a:sx n="1" d="1"/>
        <a:sy n="1" d="1"/>
      </p:scale>
      <p:origin x="0" y="-196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tableStyles" Target="tableStyles.xml"/><Relationship Id="rId21" Type="http://schemas.openxmlformats.org/officeDocument/2006/relationships/font" Target="fonts/font10.fntdata"/><Relationship Id="rId34" Type="http://schemas.openxmlformats.org/officeDocument/2006/relationships/font" Target="fonts/font23.fntdata"/><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 Joseph (CIO Enabling Services - Customer Data Services Platform)" userId="4a9f77fa-552b-4e1f-b199-51a11cb379cf" providerId="ADAL" clId="{ADA5DA1C-F50E-4F75-B44E-037AAD339A87}"/>
    <pc:docChg chg="undo custSel modSld">
      <pc:chgData name="Williams, Joseph (CIO Enabling Services - Customer Data Services Platform)" userId="4a9f77fa-552b-4e1f-b199-51a11cb379cf" providerId="ADAL" clId="{ADA5DA1C-F50E-4F75-B44E-037AAD339A87}" dt="2025-01-20T15:57:29.978" v="5325" actId="20577"/>
      <pc:docMkLst>
        <pc:docMk/>
      </pc:docMkLst>
      <pc:sldChg chg="addSp delSp modSp mod">
        <pc:chgData name="Williams, Joseph (CIO Enabling Services - Customer Data Services Platform)" userId="4a9f77fa-552b-4e1f-b199-51a11cb379cf" providerId="ADAL" clId="{ADA5DA1C-F50E-4F75-B44E-037AAD339A87}" dt="2025-01-20T15:07:46.345" v="3385" actId="313"/>
        <pc:sldMkLst>
          <pc:docMk/>
          <pc:sldMk cId="0" sldId="259"/>
        </pc:sldMkLst>
        <pc:spChg chg="add del mod">
          <ac:chgData name="Williams, Joseph (CIO Enabling Services - Customer Data Services Platform)" userId="4a9f77fa-552b-4e1f-b199-51a11cb379cf" providerId="ADAL" clId="{ADA5DA1C-F50E-4F75-B44E-037AAD339A87}" dt="2025-01-20T11:17:12.775" v="29" actId="478"/>
          <ac:spMkLst>
            <pc:docMk/>
            <pc:sldMk cId="0" sldId="259"/>
            <ac:spMk id="2" creationId="{1FB58D4A-95D1-DBDF-FA26-D6CEA0DA7029}"/>
          </ac:spMkLst>
        </pc:spChg>
        <pc:spChg chg="add mod">
          <ac:chgData name="Williams, Joseph (CIO Enabling Services - Customer Data Services Platform)" userId="4a9f77fa-552b-4e1f-b199-51a11cb379cf" providerId="ADAL" clId="{ADA5DA1C-F50E-4F75-B44E-037AAD339A87}" dt="2025-01-20T15:07:40.798" v="3384" actId="20577"/>
          <ac:spMkLst>
            <pc:docMk/>
            <pc:sldMk cId="0" sldId="259"/>
            <ac:spMk id="3" creationId="{9A83EAEE-3177-DD19-F518-407D44270D87}"/>
          </ac:spMkLst>
        </pc:spChg>
        <pc:spChg chg="add del mod">
          <ac:chgData name="Williams, Joseph (CIO Enabling Services - Customer Data Services Platform)" userId="4a9f77fa-552b-4e1f-b199-51a11cb379cf" providerId="ADAL" clId="{ADA5DA1C-F50E-4F75-B44E-037AAD339A87}" dt="2025-01-20T11:17:40.164" v="43" actId="478"/>
          <ac:spMkLst>
            <pc:docMk/>
            <pc:sldMk cId="0" sldId="259"/>
            <ac:spMk id="4" creationId="{5E30F616-EB82-19D6-C36C-3071B6FD8F92}"/>
          </ac:spMkLst>
        </pc:spChg>
        <pc:spChg chg="del">
          <ac:chgData name="Williams, Joseph (CIO Enabling Services - Customer Data Services Platform)" userId="4a9f77fa-552b-4e1f-b199-51a11cb379cf" providerId="ADAL" clId="{ADA5DA1C-F50E-4F75-B44E-037AAD339A87}" dt="2025-01-20T11:16:31.625" v="10" actId="478"/>
          <ac:spMkLst>
            <pc:docMk/>
            <pc:sldMk cId="0" sldId="259"/>
            <ac:spMk id="5" creationId="{00000000-0000-0000-0000-000000000000}"/>
          </ac:spMkLst>
        </pc:spChg>
        <pc:spChg chg="del">
          <ac:chgData name="Williams, Joseph (CIO Enabling Services - Customer Data Services Platform)" userId="4a9f77fa-552b-4e1f-b199-51a11cb379cf" providerId="ADAL" clId="{ADA5DA1C-F50E-4F75-B44E-037AAD339A87}" dt="2025-01-20T11:16:24.650" v="3" actId="478"/>
          <ac:spMkLst>
            <pc:docMk/>
            <pc:sldMk cId="0" sldId="259"/>
            <ac:spMk id="6" creationId="{B2FBF32F-BA8B-12F8-90A8-8085FA73D413}"/>
          </ac:spMkLst>
        </pc:spChg>
        <pc:spChg chg="mod">
          <ac:chgData name="Williams, Joseph (CIO Enabling Services - Customer Data Services Platform)" userId="4a9f77fa-552b-4e1f-b199-51a11cb379cf" providerId="ADAL" clId="{ADA5DA1C-F50E-4F75-B44E-037AAD339A87}" dt="2025-01-20T11:19:11.782" v="105" actId="20577"/>
          <ac:spMkLst>
            <pc:docMk/>
            <pc:sldMk cId="0" sldId="259"/>
            <ac:spMk id="7" creationId="{00000000-0000-0000-0000-000000000000}"/>
          </ac:spMkLst>
        </pc:spChg>
        <pc:spChg chg="del">
          <ac:chgData name="Williams, Joseph (CIO Enabling Services - Customer Data Services Platform)" userId="4a9f77fa-552b-4e1f-b199-51a11cb379cf" providerId="ADAL" clId="{ADA5DA1C-F50E-4F75-B44E-037AAD339A87}" dt="2025-01-20T11:16:28.468" v="6" actId="478"/>
          <ac:spMkLst>
            <pc:docMk/>
            <pc:sldMk cId="0" sldId="259"/>
            <ac:spMk id="8" creationId="{00000000-0000-0000-0000-000000000000}"/>
          </ac:spMkLst>
        </pc:spChg>
        <pc:spChg chg="del">
          <ac:chgData name="Williams, Joseph (CIO Enabling Services - Customer Data Services Platform)" userId="4a9f77fa-552b-4e1f-b199-51a11cb379cf" providerId="ADAL" clId="{ADA5DA1C-F50E-4F75-B44E-037AAD339A87}" dt="2025-01-20T11:16:25.865" v="4" actId="478"/>
          <ac:spMkLst>
            <pc:docMk/>
            <pc:sldMk cId="0" sldId="259"/>
            <ac:spMk id="9" creationId="{00000000-0000-0000-0000-000000000000}"/>
          </ac:spMkLst>
        </pc:spChg>
        <pc:spChg chg="add del mod">
          <ac:chgData name="Williams, Joseph (CIO Enabling Services - Customer Data Services Platform)" userId="4a9f77fa-552b-4e1f-b199-51a11cb379cf" providerId="ADAL" clId="{ADA5DA1C-F50E-4F75-B44E-037AAD339A87}" dt="2025-01-20T11:17:38.981" v="42" actId="478"/>
          <ac:spMkLst>
            <pc:docMk/>
            <pc:sldMk cId="0" sldId="259"/>
            <ac:spMk id="10" creationId="{06318159-A172-196C-21D2-2EC439E44376}"/>
          </ac:spMkLst>
        </pc:spChg>
        <pc:spChg chg="del">
          <ac:chgData name="Williams, Joseph (CIO Enabling Services - Customer Data Services Platform)" userId="4a9f77fa-552b-4e1f-b199-51a11cb379cf" providerId="ADAL" clId="{ADA5DA1C-F50E-4F75-B44E-037AAD339A87}" dt="2025-01-20T11:16:30.868" v="9" actId="478"/>
          <ac:spMkLst>
            <pc:docMk/>
            <pc:sldMk cId="0" sldId="259"/>
            <ac:spMk id="12" creationId="{00000000-0000-0000-0000-000000000000}"/>
          </ac:spMkLst>
        </pc:spChg>
        <pc:spChg chg="del">
          <ac:chgData name="Williams, Joseph (CIO Enabling Services - Customer Data Services Platform)" userId="4a9f77fa-552b-4e1f-b199-51a11cb379cf" providerId="ADAL" clId="{ADA5DA1C-F50E-4F75-B44E-037AAD339A87}" dt="2025-01-20T11:16:30.084" v="8" actId="478"/>
          <ac:spMkLst>
            <pc:docMk/>
            <pc:sldMk cId="0" sldId="259"/>
            <ac:spMk id="16" creationId="{00000000-0000-0000-0000-000000000000}"/>
          </ac:spMkLst>
        </pc:spChg>
        <pc:spChg chg="del">
          <ac:chgData name="Williams, Joseph (CIO Enabling Services - Customer Data Services Platform)" userId="4a9f77fa-552b-4e1f-b199-51a11cb379cf" providerId="ADAL" clId="{ADA5DA1C-F50E-4F75-B44E-037AAD339A87}" dt="2025-01-20T11:16:27.498" v="5" actId="478"/>
          <ac:spMkLst>
            <pc:docMk/>
            <pc:sldMk cId="0" sldId="259"/>
            <ac:spMk id="17" creationId="{00000000-0000-0000-0000-000000000000}"/>
          </ac:spMkLst>
        </pc:spChg>
        <pc:spChg chg="del">
          <ac:chgData name="Williams, Joseph (CIO Enabling Services - Customer Data Services Platform)" userId="4a9f77fa-552b-4e1f-b199-51a11cb379cf" providerId="ADAL" clId="{ADA5DA1C-F50E-4F75-B44E-037AAD339A87}" dt="2025-01-20T11:16:39.424" v="14" actId="478"/>
          <ac:spMkLst>
            <pc:docMk/>
            <pc:sldMk cId="0" sldId="259"/>
            <ac:spMk id="18" creationId="{00000000-0000-0000-0000-000000000000}"/>
          </ac:spMkLst>
        </pc:spChg>
        <pc:spChg chg="del">
          <ac:chgData name="Williams, Joseph (CIO Enabling Services - Customer Data Services Platform)" userId="4a9f77fa-552b-4e1f-b199-51a11cb379cf" providerId="ADAL" clId="{ADA5DA1C-F50E-4F75-B44E-037AAD339A87}" dt="2025-01-20T11:16:47.400" v="20" actId="478"/>
          <ac:spMkLst>
            <pc:docMk/>
            <pc:sldMk cId="0" sldId="259"/>
            <ac:spMk id="19" creationId="{0ADFC8A0-1B05-889F-2BFE-C34D60CE238C}"/>
          </ac:spMkLst>
        </pc:spChg>
        <pc:spChg chg="del">
          <ac:chgData name="Williams, Joseph (CIO Enabling Services - Customer Data Services Platform)" userId="4a9f77fa-552b-4e1f-b199-51a11cb379cf" providerId="ADAL" clId="{ADA5DA1C-F50E-4F75-B44E-037AAD339A87}" dt="2025-01-20T11:16:45.620" v="19" actId="478"/>
          <ac:spMkLst>
            <pc:docMk/>
            <pc:sldMk cId="0" sldId="259"/>
            <ac:spMk id="20" creationId="{00000000-0000-0000-0000-000000000000}"/>
          </ac:spMkLst>
        </pc:spChg>
        <pc:spChg chg="del">
          <ac:chgData name="Williams, Joseph (CIO Enabling Services - Customer Data Services Platform)" userId="4a9f77fa-552b-4e1f-b199-51a11cb379cf" providerId="ADAL" clId="{ADA5DA1C-F50E-4F75-B44E-037AAD339A87}" dt="2025-01-20T11:16:38.066" v="13" actId="478"/>
          <ac:spMkLst>
            <pc:docMk/>
            <pc:sldMk cId="0" sldId="259"/>
            <ac:spMk id="21" creationId="{00000000-0000-0000-0000-000000000000}"/>
          </ac:spMkLst>
        </pc:spChg>
        <pc:spChg chg="del mod">
          <ac:chgData name="Williams, Joseph (CIO Enabling Services - Customer Data Services Platform)" userId="4a9f77fa-552b-4e1f-b199-51a11cb379cf" providerId="ADAL" clId="{ADA5DA1C-F50E-4F75-B44E-037AAD339A87}" dt="2025-01-20T11:16:42.182" v="16" actId="478"/>
          <ac:spMkLst>
            <pc:docMk/>
            <pc:sldMk cId="0" sldId="259"/>
            <ac:spMk id="22" creationId="{00000000-0000-0000-0000-000000000000}"/>
          </ac:spMkLst>
        </pc:spChg>
        <pc:spChg chg="del">
          <ac:chgData name="Williams, Joseph (CIO Enabling Services - Customer Data Services Platform)" userId="4a9f77fa-552b-4e1f-b199-51a11cb379cf" providerId="ADAL" clId="{ADA5DA1C-F50E-4F75-B44E-037AAD339A87}" dt="2025-01-20T11:16:44.496" v="18" actId="478"/>
          <ac:spMkLst>
            <pc:docMk/>
            <pc:sldMk cId="0" sldId="259"/>
            <ac:spMk id="23" creationId="{00000000-0000-0000-0000-000000000000}"/>
          </ac:spMkLst>
        </pc:spChg>
        <pc:spChg chg="del">
          <ac:chgData name="Williams, Joseph (CIO Enabling Services - Customer Data Services Platform)" userId="4a9f77fa-552b-4e1f-b199-51a11cb379cf" providerId="ADAL" clId="{ADA5DA1C-F50E-4F75-B44E-037AAD339A87}" dt="2025-01-20T11:16:50.046" v="21" actId="478"/>
          <ac:spMkLst>
            <pc:docMk/>
            <pc:sldMk cId="0" sldId="259"/>
            <ac:spMk id="24" creationId="{00000000-0000-0000-0000-000000000000}"/>
          </ac:spMkLst>
        </pc:spChg>
        <pc:spChg chg="del">
          <ac:chgData name="Williams, Joseph (CIO Enabling Services - Customer Data Services Platform)" userId="4a9f77fa-552b-4e1f-b199-51a11cb379cf" providerId="ADAL" clId="{ADA5DA1C-F50E-4F75-B44E-037AAD339A87}" dt="2025-01-20T11:16:51.662" v="22" actId="478"/>
          <ac:spMkLst>
            <pc:docMk/>
            <pc:sldMk cId="0" sldId="259"/>
            <ac:spMk id="25" creationId="{00000000-0000-0000-0000-000000000000}"/>
          </ac:spMkLst>
        </pc:spChg>
        <pc:spChg chg="del mod">
          <ac:chgData name="Williams, Joseph (CIO Enabling Services - Customer Data Services Platform)" userId="4a9f77fa-552b-4e1f-b199-51a11cb379cf" providerId="ADAL" clId="{ADA5DA1C-F50E-4F75-B44E-037AAD339A87}" dt="2025-01-20T11:17:13.175" v="31" actId="478"/>
          <ac:spMkLst>
            <pc:docMk/>
            <pc:sldMk cId="0" sldId="259"/>
            <ac:spMk id="26" creationId="{4C9835F7-B809-8E54-AB3C-FD557F2CF3B5}"/>
          </ac:spMkLst>
        </pc:spChg>
        <pc:spChg chg="add mod">
          <ac:chgData name="Williams, Joseph (CIO Enabling Services - Customer Data Services Platform)" userId="4a9f77fa-552b-4e1f-b199-51a11cb379cf" providerId="ADAL" clId="{ADA5DA1C-F50E-4F75-B44E-037AAD339A87}" dt="2025-01-20T12:21:00.689" v="2501" actId="20577"/>
          <ac:spMkLst>
            <pc:docMk/>
            <pc:sldMk cId="0" sldId="259"/>
            <ac:spMk id="28" creationId="{C143203E-D883-84D7-0144-6253581112C7}"/>
          </ac:spMkLst>
        </pc:spChg>
        <pc:spChg chg="mod">
          <ac:chgData name="Williams, Joseph (CIO Enabling Services - Customer Data Services Platform)" userId="4a9f77fa-552b-4e1f-b199-51a11cb379cf" providerId="ADAL" clId="{ADA5DA1C-F50E-4F75-B44E-037AAD339A87}" dt="2025-01-20T11:22:59.482" v="194" actId="207"/>
          <ac:spMkLst>
            <pc:docMk/>
            <pc:sldMk cId="0" sldId="259"/>
            <ac:spMk id="29" creationId="{C852E8E1-BC0B-EEBF-9F70-9E4ECCEE5F17}"/>
          </ac:spMkLst>
        </pc:spChg>
        <pc:spChg chg="add mod">
          <ac:chgData name="Williams, Joseph (CIO Enabling Services - Customer Data Services Platform)" userId="4a9f77fa-552b-4e1f-b199-51a11cb379cf" providerId="ADAL" clId="{ADA5DA1C-F50E-4F75-B44E-037AAD339A87}" dt="2025-01-20T15:07:46.345" v="3385" actId="313"/>
          <ac:spMkLst>
            <pc:docMk/>
            <pc:sldMk cId="0" sldId="259"/>
            <ac:spMk id="30" creationId="{C32B4DBD-F120-34E8-D0F4-B81CDC20D744}"/>
          </ac:spMkLst>
        </pc:spChg>
        <pc:spChg chg="del mod">
          <ac:chgData name="Williams, Joseph (CIO Enabling Services - Customer Data Services Platform)" userId="4a9f77fa-552b-4e1f-b199-51a11cb379cf" providerId="ADAL" clId="{ADA5DA1C-F50E-4F75-B44E-037AAD339A87}" dt="2025-01-20T11:16:59.743" v="25" actId="478"/>
          <ac:spMkLst>
            <pc:docMk/>
            <pc:sldMk cId="0" sldId="259"/>
            <ac:spMk id="31" creationId="{407ED02D-AA13-AF3C-813B-727ED85CBF1D}"/>
          </ac:spMkLst>
        </pc:spChg>
        <pc:spChg chg="del">
          <ac:chgData name="Williams, Joseph (CIO Enabling Services - Customer Data Services Platform)" userId="4a9f77fa-552b-4e1f-b199-51a11cb379cf" providerId="ADAL" clId="{ADA5DA1C-F50E-4F75-B44E-037AAD339A87}" dt="2025-01-20T11:16:43.260" v="17" actId="478"/>
          <ac:spMkLst>
            <pc:docMk/>
            <pc:sldMk cId="0" sldId="259"/>
            <ac:spMk id="32" creationId="{9065C10F-6BCB-838B-B5C7-E097E0C4BFE2}"/>
          </ac:spMkLst>
        </pc:spChg>
        <pc:spChg chg="add mod">
          <ac:chgData name="Williams, Joseph (CIO Enabling Services - Customer Data Services Platform)" userId="4a9f77fa-552b-4e1f-b199-51a11cb379cf" providerId="ADAL" clId="{ADA5DA1C-F50E-4F75-B44E-037AAD339A87}" dt="2025-01-20T11:22:34.276" v="186"/>
          <ac:spMkLst>
            <pc:docMk/>
            <pc:sldMk cId="0" sldId="259"/>
            <ac:spMk id="33" creationId="{644F718A-1BFB-1CAC-D894-88579A3EB014}"/>
          </ac:spMkLst>
        </pc:spChg>
        <pc:spChg chg="add del mod">
          <ac:chgData name="Williams, Joseph (CIO Enabling Services - Customer Data Services Platform)" userId="4a9f77fa-552b-4e1f-b199-51a11cb379cf" providerId="ADAL" clId="{ADA5DA1C-F50E-4F75-B44E-037AAD339A87}" dt="2025-01-20T11:22:39.202" v="188" actId="478"/>
          <ac:spMkLst>
            <pc:docMk/>
            <pc:sldMk cId="0" sldId="259"/>
            <ac:spMk id="34" creationId="{035F1C3C-41F5-9BEC-596E-2AD7EB7C7A20}"/>
          </ac:spMkLst>
        </pc:spChg>
        <pc:grpChg chg="del">
          <ac:chgData name="Williams, Joseph (CIO Enabling Services - Customer Data Services Platform)" userId="4a9f77fa-552b-4e1f-b199-51a11cb379cf" providerId="ADAL" clId="{ADA5DA1C-F50E-4F75-B44E-037AAD339A87}" dt="2025-01-20T11:16:29.065" v="7" actId="478"/>
          <ac:grpSpMkLst>
            <pc:docMk/>
            <pc:sldMk cId="0" sldId="259"/>
            <ac:grpSpMk id="13" creationId="{00000000-0000-0000-0000-000000000000}"/>
          </ac:grpSpMkLst>
        </pc:grpChg>
        <pc:picChg chg="del">
          <ac:chgData name="Williams, Joseph (CIO Enabling Services - Customer Data Services Platform)" userId="4a9f77fa-552b-4e1f-b199-51a11cb379cf" providerId="ADAL" clId="{ADA5DA1C-F50E-4F75-B44E-037AAD339A87}" dt="2025-01-20T11:16:32.233" v="11" actId="478"/>
          <ac:picMkLst>
            <pc:docMk/>
            <pc:sldMk cId="0" sldId="259"/>
            <ac:picMk id="11" creationId="{00000000-0000-0000-0000-000000000000}"/>
          </ac:picMkLst>
        </pc:picChg>
      </pc:sldChg>
      <pc:sldChg chg="addSp modSp mod modNotesTx">
        <pc:chgData name="Williams, Joseph (CIO Enabling Services - Customer Data Services Platform)" userId="4a9f77fa-552b-4e1f-b199-51a11cb379cf" providerId="ADAL" clId="{ADA5DA1C-F50E-4F75-B44E-037AAD339A87}" dt="2025-01-20T15:57:29.978" v="5325" actId="20577"/>
        <pc:sldMkLst>
          <pc:docMk/>
          <pc:sldMk cId="0" sldId="338"/>
        </pc:sldMkLst>
        <pc:spChg chg="mod">
          <ac:chgData name="Williams, Joseph (CIO Enabling Services - Customer Data Services Platform)" userId="4a9f77fa-552b-4e1f-b199-51a11cb379cf" providerId="ADAL" clId="{ADA5DA1C-F50E-4F75-B44E-037AAD339A87}" dt="2025-01-20T11:18:46.017" v="63" actId="20577"/>
          <ac:spMkLst>
            <pc:docMk/>
            <pc:sldMk cId="0" sldId="338"/>
            <ac:spMk id="11" creationId="{00000000-0000-0000-0000-000000000000}"/>
          </ac:spMkLst>
        </pc:spChg>
        <pc:graphicFrameChg chg="add mod">
          <ac:chgData name="Williams, Joseph (CIO Enabling Services - Customer Data Services Platform)" userId="4a9f77fa-552b-4e1f-b199-51a11cb379cf" providerId="ADAL" clId="{ADA5DA1C-F50E-4F75-B44E-037AAD339A87}" dt="2025-01-20T11:15:10.354" v="2" actId="1076"/>
          <ac:graphicFrameMkLst>
            <pc:docMk/>
            <pc:sldMk cId="0" sldId="338"/>
            <ac:graphicFrameMk id="6" creationId="{FAE0E25A-CDEB-7DA1-E988-321D269E6148}"/>
          </ac:graphicFrameMkLst>
        </pc:graphicFrameChg>
      </pc:sldChg>
      <pc:sldChg chg="addSp delSp modSp mod modNotesTx">
        <pc:chgData name="Williams, Joseph (CIO Enabling Services - Customer Data Services Platform)" userId="4a9f77fa-552b-4e1f-b199-51a11cb379cf" providerId="ADAL" clId="{ADA5DA1C-F50E-4F75-B44E-037AAD339A87}" dt="2025-01-20T15:54:56.901" v="5095" actId="33524"/>
        <pc:sldMkLst>
          <pc:docMk/>
          <pc:sldMk cId="1901997576" sldId="2147476600"/>
        </pc:sldMkLst>
        <pc:spChg chg="del mod">
          <ac:chgData name="Williams, Joseph (CIO Enabling Services - Customer Data Services Platform)" userId="4a9f77fa-552b-4e1f-b199-51a11cb379cf" providerId="ADAL" clId="{ADA5DA1C-F50E-4F75-B44E-037AAD339A87}" dt="2025-01-20T14:48:54.201" v="2619" actId="478"/>
          <ac:spMkLst>
            <pc:docMk/>
            <pc:sldMk cId="1901997576" sldId="2147476600"/>
            <ac:spMk id="5" creationId="{00000000-0000-0000-0000-000000000000}"/>
          </ac:spMkLst>
        </pc:spChg>
        <pc:spChg chg="del mod">
          <ac:chgData name="Williams, Joseph (CIO Enabling Services - Customer Data Services Platform)" userId="4a9f77fa-552b-4e1f-b199-51a11cb379cf" providerId="ADAL" clId="{ADA5DA1C-F50E-4F75-B44E-037AAD339A87}" dt="2025-01-20T14:55:20.131" v="3000" actId="478"/>
          <ac:spMkLst>
            <pc:docMk/>
            <pc:sldMk cId="1901997576" sldId="2147476600"/>
            <ac:spMk id="13" creationId="{407ED02D-AA13-AF3C-813B-727ED85CBF1D}"/>
          </ac:spMkLst>
        </pc:spChg>
        <pc:spChg chg="add 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16" creationId="{2919314A-DD6F-DB8E-8610-009A55289B43}"/>
          </ac:spMkLst>
        </pc:spChg>
        <pc:spChg chg="add del mod">
          <ac:chgData name="Williams, Joseph (CIO Enabling Services - Customer Data Services Platform)" userId="4a9f77fa-552b-4e1f-b199-51a11cb379cf" providerId="ADAL" clId="{ADA5DA1C-F50E-4F75-B44E-037AAD339A87}" dt="2025-01-20T14:51:31.982" v="2714" actId="478"/>
          <ac:spMkLst>
            <pc:docMk/>
            <pc:sldMk cId="1901997576" sldId="2147476600"/>
            <ac:spMk id="17" creationId="{DF23B86E-A163-7C60-0618-61E1502E2866}"/>
          </ac:spMkLst>
        </pc:spChg>
        <pc:spChg chg="add mod">
          <ac:chgData name="Williams, Joseph (CIO Enabling Services - Customer Data Services Platform)" userId="4a9f77fa-552b-4e1f-b199-51a11cb379cf" providerId="ADAL" clId="{ADA5DA1C-F50E-4F75-B44E-037AAD339A87}" dt="2025-01-20T14:51:16.121" v="2709" actId="571"/>
          <ac:spMkLst>
            <pc:docMk/>
            <pc:sldMk cId="1901997576" sldId="2147476600"/>
            <ac:spMk id="18" creationId="{C42C8456-EA34-5148-A690-B74160B23752}"/>
          </ac:spMkLst>
        </pc:spChg>
        <pc:spChg chg="add mod">
          <ac:chgData name="Williams, Joseph (CIO Enabling Services - Customer Data Services Platform)" userId="4a9f77fa-552b-4e1f-b199-51a11cb379cf" providerId="ADAL" clId="{ADA5DA1C-F50E-4F75-B44E-037AAD339A87}" dt="2025-01-20T14:51:16.121" v="2709" actId="571"/>
          <ac:spMkLst>
            <pc:docMk/>
            <pc:sldMk cId="1901997576" sldId="2147476600"/>
            <ac:spMk id="19" creationId="{C11195CF-AAF6-33D9-F9B4-B218D0F1C940}"/>
          </ac:spMkLst>
        </pc:spChg>
        <pc:spChg chg="add mod">
          <ac:chgData name="Williams, Joseph (CIO Enabling Services - Customer Data Services Platform)" userId="4a9f77fa-552b-4e1f-b199-51a11cb379cf" providerId="ADAL" clId="{ADA5DA1C-F50E-4F75-B44E-037AAD339A87}" dt="2025-01-20T14:51:16.121" v="2709" actId="571"/>
          <ac:spMkLst>
            <pc:docMk/>
            <pc:sldMk cId="1901997576" sldId="2147476600"/>
            <ac:spMk id="20" creationId="{DBDE517E-6719-3ADB-1586-80713B023409}"/>
          </ac:spMkLst>
        </pc:spChg>
        <pc:spChg chg="add mod">
          <ac:chgData name="Williams, Joseph (CIO Enabling Services - Customer Data Services Platform)" userId="4a9f77fa-552b-4e1f-b199-51a11cb379cf" providerId="ADAL" clId="{ADA5DA1C-F50E-4F75-B44E-037AAD339A87}" dt="2025-01-20T14:51:16.121" v="2709" actId="571"/>
          <ac:spMkLst>
            <pc:docMk/>
            <pc:sldMk cId="1901997576" sldId="2147476600"/>
            <ac:spMk id="21" creationId="{F72993F4-CE41-BB75-5ECD-928F565BF1E8}"/>
          </ac:spMkLst>
        </pc:spChg>
        <pc:spChg chg="add del mod">
          <ac:chgData name="Williams, Joseph (CIO Enabling Services - Customer Data Services Platform)" userId="4a9f77fa-552b-4e1f-b199-51a11cb379cf" providerId="ADAL" clId="{ADA5DA1C-F50E-4F75-B44E-037AAD339A87}" dt="2025-01-20T14:51:33.686" v="2715" actId="478"/>
          <ac:spMkLst>
            <pc:docMk/>
            <pc:sldMk cId="1901997576" sldId="2147476600"/>
            <ac:spMk id="24" creationId="{D7FAC6A4-7AF5-30F3-ECB0-41182758D6A0}"/>
          </ac:spMkLst>
        </pc:spChg>
        <pc:spChg chg="add del mod">
          <ac:chgData name="Williams, Joseph (CIO Enabling Services - Customer Data Services Platform)" userId="4a9f77fa-552b-4e1f-b199-51a11cb379cf" providerId="ADAL" clId="{ADA5DA1C-F50E-4F75-B44E-037AAD339A87}" dt="2025-01-20T14:51:34.493" v="2716" actId="478"/>
          <ac:spMkLst>
            <pc:docMk/>
            <pc:sldMk cId="1901997576" sldId="2147476600"/>
            <ac:spMk id="25" creationId="{20CAE050-FAD4-9800-1FDA-5D5AA4427E65}"/>
          </ac:spMkLst>
        </pc:spChg>
        <pc:spChg chg="add del mod">
          <ac:chgData name="Williams, Joseph (CIO Enabling Services - Customer Data Services Platform)" userId="4a9f77fa-552b-4e1f-b199-51a11cb379cf" providerId="ADAL" clId="{ADA5DA1C-F50E-4F75-B44E-037AAD339A87}" dt="2025-01-20T14:51:35.050" v="2717" actId="478"/>
          <ac:spMkLst>
            <pc:docMk/>
            <pc:sldMk cId="1901997576" sldId="2147476600"/>
            <ac:spMk id="26" creationId="{48492B7C-5D40-10C5-D7ED-824385A584FE}"/>
          </ac:spMkLst>
        </pc:spChg>
        <pc:spChg chg="add del mod">
          <ac:chgData name="Williams, Joseph (CIO Enabling Services - Customer Data Services Platform)" userId="4a9f77fa-552b-4e1f-b199-51a11cb379cf" providerId="ADAL" clId="{ADA5DA1C-F50E-4F75-B44E-037AAD339A87}" dt="2025-01-20T14:51:35.776" v="2718" actId="478"/>
          <ac:spMkLst>
            <pc:docMk/>
            <pc:sldMk cId="1901997576" sldId="2147476600"/>
            <ac:spMk id="27" creationId="{BC3F6E12-5178-7B26-8F3A-C042540EA0AC}"/>
          </ac:spMkLst>
        </pc:spChg>
        <pc:spChg chg="add 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28" creationId="{4487FD15-559C-FB9A-AFC5-3477FD3F7D14}"/>
          </ac:spMkLst>
        </pc:spChg>
        <pc:spChg chg="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29" creationId="{B561F308-4380-8989-B94C-3BE005A88C30}"/>
          </ac:spMkLst>
        </pc:spChg>
        <pc:spChg chg="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30" creationId="{9DFF39A4-C1C1-33B6-A724-F9E196A8E187}"/>
          </ac:spMkLst>
        </pc:spChg>
        <pc:spChg chg="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31" creationId="{B3CBF368-EE5B-9DD2-5B97-985547CDB1C2}"/>
          </ac:spMkLst>
        </pc:spChg>
        <pc:spChg chg="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33" creationId="{2744971C-C7BC-FD19-BC36-8D0DD7819633}"/>
          </ac:spMkLst>
        </pc:spChg>
        <pc:spChg chg="add 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36" creationId="{06F0CE62-CBAC-7074-23D4-0FCE13421661}"/>
          </ac:spMkLst>
        </pc:spChg>
        <pc:spChg chg="add del mod">
          <ac:chgData name="Williams, Joseph (CIO Enabling Services - Customer Data Services Platform)" userId="4a9f77fa-552b-4e1f-b199-51a11cb379cf" providerId="ADAL" clId="{ADA5DA1C-F50E-4F75-B44E-037AAD339A87}" dt="2025-01-20T15:06:03.275" v="3371" actId="1076"/>
          <ac:spMkLst>
            <pc:docMk/>
            <pc:sldMk cId="1901997576" sldId="2147476600"/>
            <ac:spMk id="37" creationId="{FB962099-79A9-D050-CDD1-D7B894331C50}"/>
          </ac:spMkLst>
        </pc:spChg>
        <pc:spChg chg="add 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39" creationId="{3BF4DA5A-AD33-C5A3-7B93-FE19804B521B}"/>
          </ac:spMkLst>
        </pc:spChg>
        <pc:spChg chg="add mod">
          <ac:chgData name="Williams, Joseph (CIO Enabling Services - Customer Data Services Platform)" userId="4a9f77fa-552b-4e1f-b199-51a11cb379cf" providerId="ADAL" clId="{ADA5DA1C-F50E-4F75-B44E-037AAD339A87}" dt="2025-01-20T14:57:52.660" v="3038" actId="1076"/>
          <ac:spMkLst>
            <pc:docMk/>
            <pc:sldMk cId="1901997576" sldId="2147476600"/>
            <ac:spMk id="40" creationId="{CB1AA0C7-9E06-23D5-96E0-A33BC3C7342C}"/>
          </ac:spMkLst>
        </pc:spChg>
        <pc:spChg chg="add mod">
          <ac:chgData name="Williams, Joseph (CIO Enabling Services - Customer Data Services Platform)" userId="4a9f77fa-552b-4e1f-b199-51a11cb379cf" providerId="ADAL" clId="{ADA5DA1C-F50E-4F75-B44E-037AAD339A87}" dt="2025-01-20T14:52:01.042" v="2729" actId="571"/>
          <ac:spMkLst>
            <pc:docMk/>
            <pc:sldMk cId="1901997576" sldId="2147476600"/>
            <ac:spMk id="41" creationId="{E78C2B83-3E1C-F938-1B23-0E83647DB090}"/>
          </ac:spMkLst>
        </pc:spChg>
        <pc:spChg chg="add mod">
          <ac:chgData name="Williams, Joseph (CIO Enabling Services - Customer Data Services Platform)" userId="4a9f77fa-552b-4e1f-b199-51a11cb379cf" providerId="ADAL" clId="{ADA5DA1C-F50E-4F75-B44E-037AAD339A87}" dt="2025-01-20T14:52:01.042" v="2729" actId="571"/>
          <ac:spMkLst>
            <pc:docMk/>
            <pc:sldMk cId="1901997576" sldId="2147476600"/>
            <ac:spMk id="42" creationId="{961F10A1-05D3-5012-AE93-9C0678ACF7E4}"/>
          </ac:spMkLst>
        </pc:spChg>
        <pc:spChg chg="add mod">
          <ac:chgData name="Williams, Joseph (CIO Enabling Services - Customer Data Services Platform)" userId="4a9f77fa-552b-4e1f-b199-51a11cb379cf" providerId="ADAL" clId="{ADA5DA1C-F50E-4F75-B44E-037AAD339A87}" dt="2025-01-20T14:52:01.042" v="2729" actId="571"/>
          <ac:spMkLst>
            <pc:docMk/>
            <pc:sldMk cId="1901997576" sldId="2147476600"/>
            <ac:spMk id="43" creationId="{CE3D7E63-4BF7-E4E2-3379-535C318FC9A9}"/>
          </ac:spMkLst>
        </pc:spChg>
        <pc:spChg chg="add mod">
          <ac:chgData name="Williams, Joseph (CIO Enabling Services - Customer Data Services Platform)" userId="4a9f77fa-552b-4e1f-b199-51a11cb379cf" providerId="ADAL" clId="{ADA5DA1C-F50E-4F75-B44E-037AAD339A87}" dt="2025-01-20T14:52:01.042" v="2729" actId="571"/>
          <ac:spMkLst>
            <pc:docMk/>
            <pc:sldMk cId="1901997576" sldId="2147476600"/>
            <ac:spMk id="44" creationId="{FDE18939-DB09-C89A-9E8F-7A2E249AF156}"/>
          </ac:spMkLst>
        </pc:spChg>
        <pc:graphicFrameChg chg="del mod modGraphic">
          <ac:chgData name="Williams, Joseph (CIO Enabling Services - Customer Data Services Platform)" userId="4a9f77fa-552b-4e1f-b199-51a11cb379cf" providerId="ADAL" clId="{ADA5DA1C-F50E-4F75-B44E-037AAD339A87}" dt="2025-01-20T15:01:05.468" v="3203" actId="478"/>
          <ac:graphicFrameMkLst>
            <pc:docMk/>
            <pc:sldMk cId="1901997576" sldId="2147476600"/>
            <ac:graphicFrameMk id="11" creationId="{5FC2E607-5F05-53F1-2988-E358BB06D6AD}"/>
          </ac:graphicFrameMkLst>
        </pc:graphicFrameChg>
        <pc:graphicFrameChg chg="add mod modGraphic">
          <ac:chgData name="Williams, Joseph (CIO Enabling Services - Customer Data Services Platform)" userId="4a9f77fa-552b-4e1f-b199-51a11cb379cf" providerId="ADAL" clId="{ADA5DA1C-F50E-4F75-B44E-037AAD339A87}" dt="2025-01-20T15:04:30.729" v="3363" actId="1076"/>
          <ac:graphicFrameMkLst>
            <pc:docMk/>
            <pc:sldMk cId="1901997576" sldId="2147476600"/>
            <ac:graphicFrameMk id="45" creationId="{699EA8E2-2B74-2449-31CD-1FCD0482F4A8}"/>
          </ac:graphicFrameMkLst>
        </pc:graphicFrameChg>
        <pc:graphicFrameChg chg="add del mod">
          <ac:chgData name="Williams, Joseph (CIO Enabling Services - Customer Data Services Platform)" userId="4a9f77fa-552b-4e1f-b199-51a11cb379cf" providerId="ADAL" clId="{ADA5DA1C-F50E-4F75-B44E-037AAD339A87}" dt="2025-01-20T15:01:28.828" v="3211" actId="478"/>
          <ac:graphicFrameMkLst>
            <pc:docMk/>
            <pc:sldMk cId="1901997576" sldId="2147476600"/>
            <ac:graphicFrameMk id="46" creationId="{4DA60401-B820-85B9-C39F-E3468184E970}"/>
          </ac:graphicFrameMkLst>
        </pc:graphicFrameChg>
        <pc:graphicFrameChg chg="add mod modGraphic">
          <ac:chgData name="Williams, Joseph (CIO Enabling Services - Customer Data Services Platform)" userId="4a9f77fa-552b-4e1f-b199-51a11cb379cf" providerId="ADAL" clId="{ADA5DA1C-F50E-4F75-B44E-037AAD339A87}" dt="2025-01-20T15:04:27.520" v="3362" actId="1076"/>
          <ac:graphicFrameMkLst>
            <pc:docMk/>
            <pc:sldMk cId="1901997576" sldId="2147476600"/>
            <ac:graphicFrameMk id="47" creationId="{30E6379D-D5B0-2C6B-304D-BE92CF3A52C8}"/>
          </ac:graphicFrameMkLst>
        </pc:graphicFrameChg>
        <pc:picChg chg="add mod">
          <ac:chgData name="Williams, Joseph (CIO Enabling Services - Customer Data Services Platform)" userId="4a9f77fa-552b-4e1f-b199-51a11cb379cf" providerId="ADAL" clId="{ADA5DA1C-F50E-4F75-B44E-037AAD339A87}" dt="2025-01-20T15:06:18.247" v="3375" actId="1076"/>
          <ac:picMkLst>
            <pc:docMk/>
            <pc:sldMk cId="1901997576" sldId="2147476600"/>
            <ac:picMk id="53" creationId="{41FCDCED-627D-B867-A73C-A768E12D018F}"/>
          </ac:picMkLst>
        </pc:picChg>
        <pc:picChg chg="add mod">
          <ac:chgData name="Williams, Joseph (CIO Enabling Services - Customer Data Services Platform)" userId="4a9f77fa-552b-4e1f-b199-51a11cb379cf" providerId="ADAL" clId="{ADA5DA1C-F50E-4F75-B44E-037AAD339A87}" dt="2025-01-20T15:06:24.214" v="3377" actId="1076"/>
          <ac:picMkLst>
            <pc:docMk/>
            <pc:sldMk cId="1901997576" sldId="2147476600"/>
            <ac:picMk id="54" creationId="{360FDE63-4A2F-2887-6850-8668F2D83A00}"/>
          </ac:picMkLst>
        </pc:picChg>
        <pc:cxnChg chg="add del">
          <ac:chgData name="Williams, Joseph (CIO Enabling Services - Customer Data Services Platform)" userId="4a9f77fa-552b-4e1f-b199-51a11cb379cf" providerId="ADAL" clId="{ADA5DA1C-F50E-4F75-B44E-037AAD339A87}" dt="2025-01-20T15:04:24.641" v="3361" actId="478"/>
          <ac:cxnSpMkLst>
            <pc:docMk/>
            <pc:sldMk cId="1901997576" sldId="2147476600"/>
            <ac:cxnSpMk id="49" creationId="{C2EDA64B-FC9C-EBDF-9E93-3BCA5C8FA3E9}"/>
          </ac:cxnSpMkLst>
        </pc:cxnChg>
        <pc:cxnChg chg="add mod">
          <ac:chgData name="Williams, Joseph (CIO Enabling Services - Customer Data Services Platform)" userId="4a9f77fa-552b-4e1f-b199-51a11cb379cf" providerId="ADAL" clId="{ADA5DA1C-F50E-4F75-B44E-037AAD339A87}" dt="2025-01-20T15:04:45.703" v="3365" actId="13822"/>
          <ac:cxnSpMkLst>
            <pc:docMk/>
            <pc:sldMk cId="1901997576" sldId="2147476600"/>
            <ac:cxnSpMk id="51" creationId="{7D092132-85A6-FBC7-D613-6F500FAF97E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69187A-1A42-1B9F-953B-F6CE0986D33E}"/>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03B9071-30A4-AA10-4D28-F631C66C4604}"/>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CE5EB51B-5531-4763-B33B-92D2CFA8F721}" type="datetimeFigureOut">
              <a:rPr lang="en-GB" smtClean="0"/>
              <a:t>20/01/2025</a:t>
            </a:fld>
            <a:endParaRPr lang="en-GB"/>
          </a:p>
        </p:txBody>
      </p:sp>
      <p:sp>
        <p:nvSpPr>
          <p:cNvPr id="4" name="Footer Placeholder 3">
            <a:extLst>
              <a:ext uri="{FF2B5EF4-FFF2-40B4-BE49-F238E27FC236}">
                <a16:creationId xmlns:a16="http://schemas.microsoft.com/office/drawing/2014/main" id="{E00FDAE3-8B0C-FD67-374C-306F2B9F4E9F}"/>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0FDADFC-53B1-9443-09AB-7B829F28DAA9}"/>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1D33124C-82C9-4BEA-9F4C-CAC0A84E9FB1}" type="slidenum">
              <a:rPr lang="en-GB" smtClean="0"/>
              <a:t>‹#›</a:t>
            </a:fld>
            <a:endParaRPr lang="en-GB"/>
          </a:p>
        </p:txBody>
      </p:sp>
    </p:spTree>
    <p:extLst>
      <p:ext uri="{BB962C8B-B14F-4D97-AF65-F5344CB8AC3E}">
        <p14:creationId xmlns:p14="http://schemas.microsoft.com/office/powerpoint/2010/main" val="83095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E5A13E4-E02C-42E1-9AC5-3012E1080823}" type="datetimeFigureOut">
              <a:rPr lang="en-GB" smtClean="0"/>
              <a:t>20/01/2025</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DFF990C-AA39-438D-8976-CD8C143C6519}" type="slidenum">
              <a:rPr lang="en-GB" smtClean="0"/>
              <a:t>‹#›</a:t>
            </a:fld>
            <a:endParaRPr lang="en-GB"/>
          </a:p>
        </p:txBody>
      </p:sp>
    </p:spTree>
    <p:extLst>
      <p:ext uri="{BB962C8B-B14F-4D97-AF65-F5344CB8AC3E}">
        <p14:creationId xmlns:p14="http://schemas.microsoft.com/office/powerpoint/2010/main" val="413100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T Ultra Lloyds Regular" pitchFamily="50" charset="0"/>
        <a:ea typeface="+mn-ea"/>
        <a:cs typeface="+mn-cs"/>
      </a:defRPr>
    </a:lvl1pPr>
    <a:lvl2pPr marL="457200" algn="l" defTabSz="914400" rtl="0" eaLnBrk="1" latinLnBrk="0" hangingPunct="1">
      <a:defRPr sz="1200" kern="1200">
        <a:solidFill>
          <a:schemeClr val="tx1"/>
        </a:solidFill>
        <a:latin typeface="GT Ultra Lloyds Regular" pitchFamily="50" charset="0"/>
        <a:ea typeface="+mn-ea"/>
        <a:cs typeface="+mn-cs"/>
      </a:defRPr>
    </a:lvl2pPr>
    <a:lvl3pPr marL="914400" algn="l" defTabSz="914400" rtl="0" eaLnBrk="1" latinLnBrk="0" hangingPunct="1">
      <a:defRPr sz="1200" kern="1200">
        <a:solidFill>
          <a:schemeClr val="tx1"/>
        </a:solidFill>
        <a:latin typeface="GT Ultra Lloyds Regular" pitchFamily="50" charset="0"/>
        <a:ea typeface="+mn-ea"/>
        <a:cs typeface="+mn-cs"/>
      </a:defRPr>
    </a:lvl3pPr>
    <a:lvl4pPr marL="1371600" algn="l" defTabSz="914400" rtl="0" eaLnBrk="1" latinLnBrk="0" hangingPunct="1">
      <a:defRPr sz="1200" kern="1200">
        <a:solidFill>
          <a:schemeClr val="tx1"/>
        </a:solidFill>
        <a:latin typeface="GT Ultra Lloyds Regular" pitchFamily="50" charset="0"/>
        <a:ea typeface="+mn-ea"/>
        <a:cs typeface="+mn-cs"/>
      </a:defRPr>
    </a:lvl4pPr>
    <a:lvl5pPr marL="1828800" algn="l" defTabSz="914400" rtl="0" eaLnBrk="1" latinLnBrk="0" hangingPunct="1">
      <a:defRPr sz="1200" kern="1200">
        <a:solidFill>
          <a:schemeClr val="tx1"/>
        </a:solidFill>
        <a:latin typeface="GT Ultra Lloyds Regular"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Unioned all LEAD_TYP_CDs</a:t>
            </a:r>
            <a:r>
              <a:rPr lang="en-GB" b="0" i="0" dirty="0">
                <a:solidFill>
                  <a:srgbClr val="242424"/>
                </a:solidFill>
                <a:effectLst/>
                <a:latin typeface="Segoe UI" panose="020B0502040204020203" pitchFamily="34" charset="0"/>
              </a:rPr>
              <a:t>: The reference table was incomplete compared to values in the other sheets. Wanted to create a complete reference table</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Created new product "Balance Transfer"</a:t>
            </a:r>
            <a:r>
              <a:rPr lang="en-GB" b="0" i="0" dirty="0">
                <a:solidFill>
                  <a:srgbClr val="242424"/>
                </a:solidFill>
                <a:effectLst/>
                <a:latin typeface="Segoe UI" panose="020B0502040204020203" pitchFamily="34" charset="0"/>
              </a:rPr>
              <a:t>. There were a group leads with a blank product name that all contained the term “Balance Transfer” in their Propositions. Decided to make a new group based off this</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Cleaned Proposition</a:t>
            </a:r>
            <a:r>
              <a:rPr lang="en-GB" b="0" i="0" dirty="0">
                <a:solidFill>
                  <a:srgbClr val="242424"/>
                </a:solidFill>
                <a:effectLst/>
                <a:latin typeface="Segoe UI" panose="020B0502040204020203" pitchFamily="34" charset="0"/>
              </a:rPr>
              <a:t>: The proposition was truncated in the LEAD_DESCRIPTION reference table. Started by taking propositions from volume sheets as these were correct, joined them. For the leftovers, I matched the closest one using the INT code from DESC or lead type where appropriate just to have a full reference table</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Taxonomy</a:t>
            </a:r>
            <a:r>
              <a:rPr lang="en-GB" b="0" i="0" dirty="0">
                <a:solidFill>
                  <a:srgbClr val="242424"/>
                </a:solidFill>
                <a:effectLst/>
                <a:latin typeface="Segoe UI" panose="020B0502040204020203" pitchFamily="34" charset="0"/>
              </a:rPr>
              <a:t>: Filled 0s/nulls with the mode based on proposition and lead description- leftover cases were manually inputted</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Pivoted date columns</a:t>
            </a:r>
            <a:r>
              <a:rPr lang="en-GB" b="0" i="0" dirty="0">
                <a:solidFill>
                  <a:srgbClr val="242424"/>
                </a:solidFill>
                <a:effectLst/>
                <a:latin typeface="Segoe UI" panose="020B0502040204020203" pitchFamily="34" charset="0"/>
              </a:rPr>
              <a:t> and merged tables into one denormalized table.</a:t>
            </a: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r>
              <a:rPr lang="en-GB" b="0" i="0" dirty="0">
                <a:solidFill>
                  <a:srgbClr val="242424"/>
                </a:solidFill>
                <a:effectLst/>
                <a:latin typeface="Segoe UI" panose="020B0502040204020203" pitchFamily="34" charset="0"/>
              </a:rPr>
              <a:t>EDA</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Efficiency</a:t>
            </a:r>
            <a:r>
              <a:rPr lang="en-GB" b="0" i="0" dirty="0">
                <a:solidFill>
                  <a:srgbClr val="242424"/>
                </a:solidFill>
                <a:effectLst/>
                <a:latin typeface="Segoe UI" panose="020B0502040204020203" pitchFamily="34" charset="0"/>
              </a:rPr>
              <a:t>:  = Impressions per need met</a:t>
            </a:r>
          </a:p>
          <a:p>
            <a:pPr algn="l">
              <a:spcBef>
                <a:spcPts val="750"/>
              </a:spcBef>
              <a:spcAft>
                <a:spcPts val="750"/>
              </a:spcAft>
              <a:buFont typeface="Arial" panose="020B0604020202020204" pitchFamily="34" charset="0"/>
              <a:buChar char="•"/>
            </a:pPr>
            <a:r>
              <a:rPr lang="en-GB" b="0" i="0" dirty="0">
                <a:solidFill>
                  <a:srgbClr val="242424"/>
                </a:solidFill>
                <a:effectLst/>
                <a:latin typeface="Segoe UI" panose="020B0502040204020203" pitchFamily="34" charset="0"/>
              </a:rPr>
              <a:t>Therefore, low efficiency is best</a:t>
            </a:r>
          </a:p>
          <a:p>
            <a:pPr algn="l">
              <a:spcBef>
                <a:spcPts val="750"/>
              </a:spcBef>
              <a:spcAft>
                <a:spcPts val="750"/>
              </a:spcAft>
              <a:buFont typeface="Arial" panose="020B0604020202020204" pitchFamily="34" charset="0"/>
              <a:buChar char="•"/>
            </a:pPr>
            <a:r>
              <a:rPr lang="en-GB" b="0" i="0" dirty="0">
                <a:solidFill>
                  <a:srgbClr val="242424"/>
                </a:solidFill>
                <a:effectLst/>
                <a:latin typeface="Segoe UI" panose="020B0502040204020203" pitchFamily="34" charset="0"/>
              </a:rPr>
              <a:t>As we are measuring effectiveness of leads decided to only focus on efficiency </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Error handling</a:t>
            </a:r>
            <a:r>
              <a:rPr lang="en-GB" b="0" i="0" dirty="0">
                <a:solidFill>
                  <a:srgbClr val="242424"/>
                </a:solidFill>
                <a:effectLst/>
                <a:latin typeface="Segoe UI" panose="020B0502040204020203" pitchFamily="34" charset="0"/>
              </a:rPr>
              <a:t>: Impressions contained no nulls and some 0s which makes sense 0 impressions makes sense. Some cases where 0 impressions across every month which need looking at.  Needs met contains 0s as well which makes sense in some cases, there were needs met for consistently 0 impressions (e.g., CWR08). This needs investigating as it doesn't make sense. How can you have a need met without impressions</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Null efficiency</a:t>
            </a:r>
            <a:r>
              <a:rPr lang="en-GB" b="0" i="0" dirty="0">
                <a:solidFill>
                  <a:srgbClr val="242424"/>
                </a:solidFill>
                <a:effectLst/>
                <a:latin typeface="Segoe UI" panose="020B0502040204020203" pitchFamily="34" charset="0"/>
              </a:rPr>
              <a:t>: Makes sense as no needs have been met. However, a 0 efficiency skews the average when grouping data by an attribute, incorrectly identifies the lead as performing well. Very cautious about removing data without much context, and there were only a handful of Therefore, so data wasn’t skewed too much by it but it's something worth noting. Therefore kept all data that was provided</a:t>
            </a: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marL="0" marR="0" lvl="0" indent="0" algn="l" defTabSz="914400" rtl="0" eaLnBrk="1" fontAlgn="auto" latinLnBrk="0" hangingPunct="1">
              <a:lnSpc>
                <a:spcPct val="100000"/>
              </a:lnSpc>
              <a:spcBef>
                <a:spcPts val="750"/>
              </a:spcBef>
              <a:spcAft>
                <a:spcPts val="750"/>
              </a:spcAft>
              <a:buClrTx/>
              <a:buSzTx/>
              <a:buFont typeface="Arial" panose="020B0604020202020204" pitchFamily="34" charset="0"/>
              <a:buChar char="•"/>
              <a:tabLst/>
              <a:defRPr/>
            </a:pPr>
            <a:r>
              <a:rPr lang="en-GB" b="1" i="0" dirty="0">
                <a:solidFill>
                  <a:srgbClr val="242424"/>
                </a:solidFill>
                <a:effectLst/>
                <a:latin typeface="Segoe UI" panose="020B0502040204020203" pitchFamily="34" charset="0"/>
              </a:rPr>
              <a:t>Grouped Measurement</a:t>
            </a:r>
            <a:r>
              <a:rPr lang="en-GB" b="0" i="0" dirty="0">
                <a:solidFill>
                  <a:srgbClr val="242424"/>
                </a:solidFill>
                <a:effectLst/>
                <a:latin typeface="Segoe UI" panose="020B0502040204020203" pitchFamily="34" charset="0"/>
              </a:rPr>
              <a:t>: Initial impression was that averages were heavily skewed, so I decided to use median efficiency in groupings so that anomalies would not ruin the overall performance of the groups</a:t>
            </a: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6DFF990C-AA39-438D-8976-CD8C143C6519}" type="slidenum">
              <a:rPr lang="en-GB" smtClean="0"/>
              <a:t>2</a:t>
            </a:fld>
            <a:endParaRPr lang="en-GB"/>
          </a:p>
        </p:txBody>
      </p:sp>
    </p:spTree>
    <p:extLst>
      <p:ext uri="{BB962C8B-B14F-4D97-AF65-F5344CB8AC3E}">
        <p14:creationId xmlns:p14="http://schemas.microsoft.com/office/powerpoint/2010/main" val="1486263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Graphs: </a:t>
            </a:r>
            <a:r>
              <a:rPr lang="en-GB" b="0" i="0" dirty="0">
                <a:solidFill>
                  <a:srgbClr val="242424"/>
                </a:solidFill>
                <a:effectLst/>
                <a:latin typeface="Segoe UI" panose="020B0502040204020203" pitchFamily="34" charset="0"/>
              </a:rPr>
              <a:t>We have three graphs here, top left showing us median by taxonomy, one below showing us by product and the bottom right giving us a breakdown of individual leads itself giving us that level of detail if needed (also helps highlight anomalies)</a:t>
            </a:r>
            <a:endParaRPr lang="en-GB" b="1"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Table</a:t>
            </a:r>
            <a:r>
              <a:rPr lang="en-GB" b="0" i="0" dirty="0">
                <a:solidFill>
                  <a:srgbClr val="242424"/>
                </a:solidFill>
                <a:effectLst/>
                <a:latin typeface="Segoe UI" panose="020B0502040204020203" pitchFamily="34" charset="0"/>
              </a:rPr>
              <a:t>: The data is ordered by median efficiency over three months by product. I decided to group first by product and then by taxonomy to get an understanding of how products are doing- then the how the intention of these is performing . This approach helps us understand the intention of the lead and how it is performing for different products. </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Taxonomies:</a:t>
            </a:r>
            <a:r>
              <a:rPr lang="en-GB" b="0" i="0" dirty="0">
                <a:solidFill>
                  <a:srgbClr val="242424"/>
                </a:solidFill>
                <a:effectLst/>
                <a:latin typeface="Segoe UI" panose="020B0502040204020203" pitchFamily="34" charset="0"/>
              </a:rPr>
              <a:t> The order of the taxonomies is unsurprising: “help me protect and understand my money” is linked to products people already have, followed by recognising with rewards. These perform better than the predictive ones and those trying to sell new products like tell me about products you think I might like</a:t>
            </a: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r>
              <a:rPr lang="en-GB" b="0" i="0" dirty="0">
                <a:solidFill>
                  <a:srgbClr val="242424"/>
                </a:solidFill>
                <a:effectLst/>
                <a:latin typeface="Segoe UI" panose="020B0502040204020203" pitchFamily="34" charset="0"/>
              </a:rPr>
              <a:t>Products:</a:t>
            </a:r>
          </a:p>
          <a:p>
            <a:pPr algn="l">
              <a:spcBef>
                <a:spcPts val="750"/>
              </a:spcBef>
              <a:spcAft>
                <a:spcPts val="750"/>
              </a:spcAft>
              <a:buFont typeface="Arial" panose="020B0604020202020204" pitchFamily="34" charset="0"/>
              <a:buChar char="•"/>
            </a:pPr>
            <a:r>
              <a:rPr lang="en-GB" b="0" i="0" dirty="0">
                <a:solidFill>
                  <a:srgbClr val="242424"/>
                </a:solidFill>
                <a:effectLst/>
                <a:latin typeface="Segoe UI" panose="020B0502040204020203" pitchFamily="34" charset="0"/>
              </a:rPr>
              <a:t>  </a:t>
            </a:r>
            <a:r>
              <a:rPr lang="en-GB" b="1" i="0" dirty="0">
                <a:solidFill>
                  <a:srgbClr val="242424"/>
                </a:solidFill>
                <a:effectLst/>
                <a:latin typeface="Segoe UI" panose="020B0502040204020203" pitchFamily="34" charset="0"/>
              </a:rPr>
              <a:t>Np- Credit Worthiness: </a:t>
            </a:r>
            <a:r>
              <a:rPr lang="en-GB" b="0" i="0" dirty="0">
                <a:solidFill>
                  <a:srgbClr val="242424"/>
                </a:solidFill>
                <a:effectLst/>
                <a:latin typeface="Segoe UI" panose="020B0502040204020203" pitchFamily="34" charset="0"/>
              </a:rPr>
              <a:t>best performing – only one well performing taxonomy related to it so expected</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Balance Transfer: </a:t>
            </a:r>
            <a:r>
              <a:rPr lang="en-GB" b="0" i="0" dirty="0">
                <a:solidFill>
                  <a:srgbClr val="242424"/>
                </a:solidFill>
                <a:effectLst/>
                <a:latin typeface="Segoe UI" panose="020B0502040204020203" pitchFamily="34" charset="0"/>
              </a:rPr>
              <a:t>linked with the worst performing led but performing very well – worth investigating what this category represents</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Credit Cards: </a:t>
            </a:r>
            <a:r>
              <a:rPr lang="en-GB" b="0" i="0" dirty="0">
                <a:solidFill>
                  <a:srgbClr val="242424"/>
                </a:solidFill>
                <a:effectLst/>
                <a:latin typeface="Segoe UI" panose="020B0502040204020203" pitchFamily="34" charset="0"/>
              </a:rPr>
              <a:t>very good efficacy for manage and protect, and best performing for tell me about products you think I need, a couple of major outliers worth investigating</a:t>
            </a: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Mortgage prize draw </a:t>
            </a:r>
            <a:r>
              <a:rPr lang="en-GB" b="0" i="0" dirty="0">
                <a:solidFill>
                  <a:srgbClr val="242424"/>
                </a:solidFill>
                <a:effectLst/>
                <a:latin typeface="Segoe UI" panose="020B0502040204020203" pitchFamily="34" charset="0"/>
              </a:rPr>
              <a:t>– not much to say</a:t>
            </a:r>
            <a:endParaRPr lang="en-GB" b="1" i="0" dirty="0">
              <a:solidFill>
                <a:srgbClr val="242424"/>
              </a:solidFill>
              <a:effectLst/>
              <a:latin typeface="Segoe UI" panose="020B0502040204020203" pitchFamily="34" charset="0"/>
            </a:endParaRPr>
          </a:p>
          <a:p>
            <a:pPr marL="171450" lvl="0" indent="-171450"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Loans</a:t>
            </a:r>
            <a:r>
              <a:rPr lang="en-GB" b="0" i="0" dirty="0">
                <a:solidFill>
                  <a:srgbClr val="242424"/>
                </a:solidFill>
                <a:effectLst/>
                <a:latin typeface="Segoe UI" panose="020B0502040204020203" pitchFamily="34" charset="0"/>
              </a:rPr>
              <a:t>: understand needs and goals pretty stable, a couple in asset car finance loan that seem very high</a:t>
            </a:r>
          </a:p>
          <a:p>
            <a:pPr marL="171450" lvl="0" indent="-171450"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Car Finance</a:t>
            </a:r>
            <a:r>
              <a:rPr lang="en-GB" b="0" i="0" dirty="0">
                <a:solidFill>
                  <a:srgbClr val="242424"/>
                </a:solidFill>
                <a:effectLst/>
                <a:latin typeface="Segoe UI" panose="020B0502040204020203" pitchFamily="34" charset="0"/>
              </a:rPr>
              <a:t>: Really underperforming- as a product seems to be on par with mortgages – especially for tell me about products you think I need, some really big numbers, especially in most recent month</a:t>
            </a:r>
          </a:p>
          <a:p>
            <a:pPr marL="171450" lvl="0" indent="-171450"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Mortgage Applications</a:t>
            </a:r>
            <a:r>
              <a:rPr lang="en-GB" b="0" i="0" dirty="0">
                <a:solidFill>
                  <a:srgbClr val="242424"/>
                </a:solidFill>
                <a:effectLst/>
                <a:latin typeface="Segoe UI" panose="020B0502040204020203" pitchFamily="34" charset="0"/>
              </a:rPr>
              <a:t>: Have an even spread.</a:t>
            </a:r>
          </a:p>
          <a:p>
            <a:pPr marL="457200" lvl="1" indent="0" algn="l">
              <a:spcBef>
                <a:spcPts val="750"/>
              </a:spcBef>
              <a:spcAft>
                <a:spcPts val="750"/>
              </a:spcAft>
              <a:buFont typeface="Arial" panose="020B0604020202020204" pitchFamily="34" charset="0"/>
              <a:buNone/>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r>
              <a:rPr lang="en-GB" b="1" i="0" dirty="0">
                <a:solidFill>
                  <a:srgbClr val="242424"/>
                </a:solidFill>
                <a:effectLst/>
                <a:latin typeface="Segoe UI" panose="020B0502040204020203" pitchFamily="34" charset="0"/>
              </a:rPr>
              <a:t>Range and Standard Deviation</a:t>
            </a:r>
            <a:r>
              <a:rPr lang="en-GB" b="0" i="0" dirty="0">
                <a:solidFill>
                  <a:srgbClr val="242424"/>
                </a:solidFill>
                <a:effectLst/>
                <a:latin typeface="Segoe UI" panose="020B0502040204020203" pitchFamily="34" charset="0"/>
              </a:rPr>
              <a:t>: It's worth noting that the range seems to be very large. I would suggest looking at the standard deviation around the mean and investigating the significant outliers. Why are they so high? Should we decommission these?</a:t>
            </a: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In terms of what's working credit cards best, car finance comparatively the worst </a:t>
            </a:r>
          </a:p>
          <a:p>
            <a:pPr algn="l">
              <a:spcBef>
                <a:spcPts val="750"/>
              </a:spcBef>
              <a:spcAft>
                <a:spcPts val="750"/>
              </a:spcAft>
              <a:buFont typeface="Arial" panose="020B0604020202020204" pitchFamily="34" charset="0"/>
              <a:buChar char="•"/>
            </a:pPr>
            <a:endParaRPr lang="en-GB" b="0" i="0" dirty="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None/>
            </a:pPr>
            <a:r>
              <a:rPr lang="en-GB" b="0" i="0" dirty="0">
                <a:solidFill>
                  <a:srgbClr val="242424"/>
                </a:solidFill>
                <a:effectLst/>
                <a:latin typeface="Segoe UI" panose="020B0502040204020203" pitchFamily="34" charset="0"/>
              </a:rPr>
              <a:t>As an overall it’s worth noting that the order of effectiveness seems to be ordered by expensiveness to customer</a:t>
            </a:r>
          </a:p>
        </p:txBody>
      </p:sp>
      <p:sp>
        <p:nvSpPr>
          <p:cNvPr id="4" name="Slide Number Placeholder 3"/>
          <p:cNvSpPr>
            <a:spLocks noGrp="1"/>
          </p:cNvSpPr>
          <p:nvPr>
            <p:ph type="sldNum" sz="quarter" idx="5"/>
          </p:nvPr>
        </p:nvSpPr>
        <p:spPr/>
        <p:txBody>
          <a:bodyPr/>
          <a:lstStyle/>
          <a:p>
            <a:fld id="{6DFF990C-AA39-438D-8976-CD8C143C6519}" type="slidenum">
              <a:rPr lang="en-GB" smtClean="0"/>
              <a:t>3</a:t>
            </a:fld>
            <a:endParaRPr lang="en-GB"/>
          </a:p>
        </p:txBody>
      </p:sp>
    </p:spTree>
    <p:extLst>
      <p:ext uri="{BB962C8B-B14F-4D97-AF65-F5344CB8AC3E}">
        <p14:creationId xmlns:p14="http://schemas.microsoft.com/office/powerpoint/2010/main" val="303341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6DFF990C-AA39-438D-8976-CD8C143C6519}" type="slidenum">
              <a:rPr kumimoji="0" lang="en-GB"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4</a:t>
            </a:fld>
            <a:endParaRPr kumimoji="0" lang="en-GB"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8934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subTitle" idx="4"/>
          </p:nvPr>
        </p:nvSpPr>
        <p:spPr>
          <a:xfrm>
            <a:off x="1828800" y="6109048"/>
            <a:ext cx="8534400" cy="184666"/>
          </a:xfrm>
          <a:prstGeom prst="rect">
            <a:avLst/>
          </a:prstGeom>
        </p:spPr>
        <p:txBody>
          <a:bodyPr wrap="square" lIns="0" tIns="0" rIns="0" bIns="0">
            <a:spAutoFit/>
          </a:bodyPr>
          <a:lstStyle>
            <a:lvl1pPr algn="ctr">
              <a:defRPr sz="1200" dirty="0">
                <a:latin typeface="GT Ultra Lloyds Regular" pitchFamily="50" charset="0"/>
              </a:defRPr>
            </a:lvl1pPr>
          </a:lstStyle>
          <a:p>
            <a:endParaRPr/>
          </a:p>
        </p:txBody>
      </p:sp>
      <p:sp>
        <p:nvSpPr>
          <p:cNvPr id="7" name="Holder 3">
            <a:extLst>
              <a:ext uri="{FF2B5EF4-FFF2-40B4-BE49-F238E27FC236}">
                <a16:creationId xmlns:a16="http://schemas.microsoft.com/office/drawing/2014/main" id="{DC6F53B4-0EF5-5501-1812-1C539ADBBABC}"/>
              </a:ext>
            </a:extLst>
          </p:cNvPr>
          <p:cNvSpPr>
            <a:spLocks noGrp="1"/>
          </p:cNvSpPr>
          <p:nvPr>
            <p:ph type="ftr" sz="quarter" idx="5"/>
          </p:nvPr>
        </p:nvSpPr>
        <p:spPr>
          <a:xfrm>
            <a:off x="3840480" y="6536323"/>
            <a:ext cx="3901440" cy="169277"/>
          </a:xfr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8" name="Holder 4">
            <a:extLst>
              <a:ext uri="{FF2B5EF4-FFF2-40B4-BE49-F238E27FC236}">
                <a16:creationId xmlns:a16="http://schemas.microsoft.com/office/drawing/2014/main" id="{B2DF80E5-051D-DFCB-0C55-2BD372ACA0E1}"/>
              </a:ext>
            </a:extLst>
          </p:cNvPr>
          <p:cNvSpPr>
            <a:spLocks noGrp="1"/>
          </p:cNvSpPr>
          <p:nvPr>
            <p:ph type="dt" sz="half" idx="6"/>
          </p:nvPr>
        </p:nvSpPr>
        <p:spPr>
          <a:xfrm>
            <a:off x="304800" y="6536323"/>
            <a:ext cx="2804160" cy="169277"/>
          </a:xfr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1/20/2025</a:t>
            </a:fld>
            <a:endParaRPr lang="en-US"/>
          </a:p>
        </p:txBody>
      </p:sp>
      <p:sp>
        <p:nvSpPr>
          <p:cNvPr id="9" name="Holder 5">
            <a:extLst>
              <a:ext uri="{FF2B5EF4-FFF2-40B4-BE49-F238E27FC236}">
                <a16:creationId xmlns:a16="http://schemas.microsoft.com/office/drawing/2014/main" id="{C36A888F-D1B0-3F7E-9F34-03ED3697889B}"/>
              </a:ext>
            </a:extLst>
          </p:cNvPr>
          <p:cNvSpPr>
            <a:spLocks noGrp="1"/>
          </p:cNvSpPr>
          <p:nvPr>
            <p:ph type="sldNum" sz="quarter" idx="7"/>
          </p:nvPr>
        </p:nvSpPr>
        <p:spPr>
          <a:xfrm>
            <a:off x="11631784" y="6558788"/>
            <a:ext cx="407816" cy="162052"/>
          </a:xfrm>
        </p:spPr>
        <p:txBody>
          <a:bodyPr lIns="0" tIns="0" rIns="0" bIns="0"/>
          <a:lstStyle>
            <a:lvl1pPr>
              <a:defRPr sz="1200" b="0" i="0">
                <a:solidFill>
                  <a:schemeClr val="bg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solidFill>
                  <a:srgbClr val="000000"/>
                </a:solidFill>
              </a:rPr>
              <a:pPr marL="137795">
                <a:lnSpc>
                  <a:spcPts val="1420"/>
                </a:lnSpc>
              </a:pPr>
              <a:t>‹#›</a:t>
            </a:fld>
            <a:endParaRPr lang="en-GB" spc="-50">
              <a:solidFill>
                <a:srgbClr val="000000"/>
              </a:solidFill>
            </a:endParaRPr>
          </a:p>
        </p:txBody>
      </p:sp>
      <p:sp>
        <p:nvSpPr>
          <p:cNvPr id="4" name="Holder 2">
            <a:extLst>
              <a:ext uri="{FF2B5EF4-FFF2-40B4-BE49-F238E27FC236}">
                <a16:creationId xmlns:a16="http://schemas.microsoft.com/office/drawing/2014/main" id="{A9BF4CFC-3B1B-F282-B931-9D7279F2356E}"/>
              </a:ext>
            </a:extLst>
          </p:cNvPr>
          <p:cNvSpPr>
            <a:spLocks noGrp="1"/>
          </p:cNvSpPr>
          <p:nvPr>
            <p:ph type="title"/>
          </p:nvPr>
        </p:nvSpPr>
        <p:spPr>
          <a:xfrm>
            <a:off x="1828800" y="2563506"/>
            <a:ext cx="8900795" cy="628377"/>
          </a:xfrm>
          <a:prstGeom prst="rect">
            <a:avLst/>
          </a:prstGeom>
        </p:spPr>
        <p:txBody>
          <a:bodyPr vert="horz" wrap="square" lIns="0" tIns="12700" rIns="0" bIns="0" rtlCol="0">
            <a:spAutoFit/>
          </a:bodyPr>
          <a:lstStyle>
            <a:lvl1pPr algn="ctr">
              <a:defRPr/>
            </a:lvl1pPr>
          </a:lstStyle>
          <a:p>
            <a:pPr marL="38735" lvl="0">
              <a:spcBef>
                <a:spcPts val="100"/>
              </a:spcBef>
            </a:pPr>
            <a:endParaRP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coal agenda">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60" y="1594"/>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60" y="1594"/>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4"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8" y="317254"/>
            <a:ext cx="9927025" cy="765813"/>
          </a:xfrm>
          <a:prstGeom prst="rect">
            <a:avLst/>
          </a:prstGeom>
        </p:spPr>
        <p:txBody>
          <a:bodyPr lIns="0"/>
          <a:lstStyle>
            <a:lvl1pPr algn="l">
              <a:lnSpc>
                <a:spcPct val="114000"/>
              </a:lnSpc>
              <a:defRPr lang="en-GB" sz="3638" b="1" i="0" spc="0" dirty="0" smtClean="0">
                <a:solidFill>
                  <a:schemeClr val="bg1"/>
                </a:solidFill>
                <a:latin typeface="Poppins"/>
                <a:ea typeface="+mj-ea"/>
                <a:cs typeface="Poppins"/>
              </a:defRPr>
            </a:lvl1pPr>
          </a:lstStyle>
          <a:p>
            <a:pPr lvl="0"/>
            <a:r>
              <a:rPr lang="en-GB"/>
              <a:t>Edit agenda slide title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81"/>
            <a:ext cx="7268947" cy="784521"/>
          </a:xfrm>
          <a:prstGeom prst="rect">
            <a:avLst/>
          </a:prstGeom>
          <a:gradFill>
            <a:gsLst>
              <a:gs pos="60000">
                <a:srgbClr val="5EB622"/>
              </a:gs>
              <a:gs pos="0">
                <a:srgbClr val="009C43"/>
              </a:gs>
              <a:gs pos="100000">
                <a:srgbClr val="BCCF00"/>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30" y="257145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30"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30" y="4448194"/>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30" y="5386564"/>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29" y="1891678"/>
            <a:ext cx="3889324" cy="251223"/>
          </a:xfrm>
          <a:prstGeom prst="rect">
            <a:avLst/>
          </a:prstGeom>
        </p:spPr>
        <p:txBody>
          <a:bodyPr vert="horz" wrap="square" lIns="0" tIns="12700" rIns="0" bIns="0" rtlCol="0">
            <a:spAutoFit/>
          </a:bodyPr>
          <a:lstStyle>
            <a:lvl1pPr>
              <a:lnSpc>
                <a:spcPct val="114000"/>
              </a:lnSpc>
              <a:defRPr lang="en-US" sz="1819" b="0" spc="0"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29" y="2828790"/>
            <a:ext cx="3889324" cy="251223"/>
          </a:xfrm>
          <a:prstGeom prst="rect">
            <a:avLst/>
          </a:prstGeom>
        </p:spPr>
        <p:txBody>
          <a:bodyPr vert="horz" wrap="square" lIns="0" tIns="12700" rIns="0" bIns="0" rtlCol="0">
            <a:spAutoFit/>
          </a:bodyPr>
          <a:lstStyle>
            <a:lvl1pPr>
              <a:lnSpc>
                <a:spcPct val="100000"/>
              </a:lnSpc>
              <a:defRPr lang="en-US" sz="1819" b="0" spc="0" dirty="0">
                <a:solidFill>
                  <a:srgbClr val="383738"/>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30" y="3752394"/>
            <a:ext cx="3889324" cy="251223"/>
          </a:xfrm>
          <a:prstGeom prst="rect">
            <a:avLst/>
          </a:prstGeom>
        </p:spPr>
        <p:txBody>
          <a:bodyPr vert="horz" wrap="square" lIns="0" tIns="12700" rIns="0" bIns="0" rtlCol="0">
            <a:spAutoFit/>
          </a:bodyPr>
          <a:lstStyle>
            <a:lvl1pPr>
              <a:lnSpc>
                <a:spcPct val="100000"/>
              </a:lnSpc>
              <a:defRPr lang="en-US" sz="1819" b="0" spc="0" dirty="0">
                <a:solidFill>
                  <a:srgbClr val="383738"/>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30" y="4690766"/>
            <a:ext cx="3889324" cy="251223"/>
          </a:xfrm>
          <a:prstGeom prst="rect">
            <a:avLst/>
          </a:prstGeom>
        </p:spPr>
        <p:txBody>
          <a:bodyPr vert="horz" wrap="square" lIns="0" tIns="12700" rIns="0" bIns="0" rtlCol="0">
            <a:spAutoFit/>
          </a:bodyPr>
          <a:lstStyle>
            <a:lvl1pPr>
              <a:lnSpc>
                <a:spcPct val="100000"/>
              </a:lnSpc>
              <a:defRPr lang="en-US" sz="1819" b="0" spc="0" dirty="0">
                <a:solidFill>
                  <a:srgbClr val="383738"/>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9" y="5619575"/>
            <a:ext cx="3889324" cy="251223"/>
          </a:xfrm>
          <a:prstGeom prst="rect">
            <a:avLst/>
          </a:prstGeom>
        </p:spPr>
        <p:txBody>
          <a:bodyPr vert="horz" wrap="square" lIns="0" tIns="12700" rIns="0" bIns="0" rtlCol="0">
            <a:spAutoFit/>
          </a:bodyPr>
          <a:lstStyle>
            <a:lvl1pPr>
              <a:lnSpc>
                <a:spcPct val="100000"/>
              </a:lnSpc>
              <a:defRPr lang="en-US" sz="1819" b="0" spc="0" dirty="0">
                <a:solidFill>
                  <a:srgbClr val="383738"/>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4160830242"/>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 White Agenda">
    <p:bg bwMode="auto">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 uri="{C183D7F6-B498-43B3-948B-1728B52AA6E4}">
                <adec:decorative xmlns:adec="http://schemas.microsoft.com/office/drawing/2017/decorative" val="1"/>
              </a:ext>
            </a:extLst>
          </p:cNvPr>
          <p:cNvSpPr/>
          <p:nvPr userDrawn="1"/>
        </p:nvSpPr>
        <p:spPr>
          <a:xfrm>
            <a:off x="2460543" y="1633134"/>
            <a:ext cx="7290269" cy="765813"/>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graphicFrame>
        <p:nvGraphicFramePr>
          <p:cNvPr id="3" name="Object 2" hidden="1"/>
          <p:cNvGraphicFramePr>
            <a:graphicFrameLocks noChangeAspect="1"/>
          </p:cNvGraphicFramePr>
          <p:nvPr>
            <p:custDataLst>
              <p:tags r:id="rId1"/>
            </p:custDataLst>
          </p:nvPr>
        </p:nvGraphicFramePr>
        <p:xfrm>
          <a:off x="1960" y="1594"/>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60" y="1594"/>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4"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8" y="317254"/>
            <a:ext cx="9927025" cy="765813"/>
          </a:xfrm>
          <a:prstGeom prst="rect">
            <a:avLst/>
          </a:prstGeom>
        </p:spPr>
        <p:txBody>
          <a:bodyPr lIns="0"/>
          <a:lstStyle>
            <a:lvl1pPr algn="l">
              <a:lnSpc>
                <a:spcPct val="114000"/>
              </a:lnSpc>
              <a:defRPr lang="en-GB" sz="3638" b="1" i="0" kern="1200" spc="-85" dirty="0">
                <a:gradFill flip="none" rotWithShape="1">
                  <a:gsLst>
                    <a:gs pos="21000">
                      <a:srgbClr val="007C43"/>
                    </a:gs>
                    <a:gs pos="78000">
                      <a:srgbClr val="588C3B"/>
                    </a:gs>
                  </a:gsLst>
                  <a:lin ang="0" scaled="1"/>
                  <a:tileRect/>
                </a:gradFill>
                <a:latin typeface="Poppins"/>
                <a:ea typeface="+mj-ea"/>
                <a:cs typeface="Poppins"/>
              </a:defRPr>
            </a:lvl1pPr>
          </a:lstStyle>
          <a:p>
            <a:pPr lvl="0"/>
            <a:r>
              <a:rPr lang="en-GB"/>
              <a:t>Edit agenda slide title</a:t>
            </a:r>
          </a:p>
        </p:txBody>
      </p:sp>
      <p:sp>
        <p:nvSpPr>
          <p:cNvPr id="18" name="Rectangle 17">
            <a:extLst>
              <a:ext uri="{FF2B5EF4-FFF2-40B4-BE49-F238E27FC236}">
                <a16:creationId xmlns:a16="http://schemas.microsoft.com/office/drawing/2014/main" id="{7E320977-24CE-5FD2-305C-9CD256BA5702}"/>
              </a:ext>
              <a:ext uri="{C183D7F6-B498-43B3-948B-1728B52AA6E4}">
                <adec:decorative xmlns:adec="http://schemas.microsoft.com/office/drawing/2017/decorative" val="1"/>
              </a:ext>
            </a:extLst>
          </p:cNvPr>
          <p:cNvSpPr/>
          <p:nvPr userDrawn="1"/>
        </p:nvSpPr>
        <p:spPr>
          <a:xfrm>
            <a:off x="2461528" y="2571452"/>
            <a:ext cx="7289291"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19" name="Rectangle 18">
            <a:extLst>
              <a:ext uri="{FF2B5EF4-FFF2-40B4-BE49-F238E27FC236}">
                <a16:creationId xmlns:a16="http://schemas.microsoft.com/office/drawing/2014/main" id="{4B5A82AF-47A9-D81A-C745-27725A88F363}"/>
              </a:ext>
              <a:ext uri="{C183D7F6-B498-43B3-948B-1728B52AA6E4}">
                <adec:decorative xmlns:adec="http://schemas.microsoft.com/office/drawing/2017/decorative" val="1"/>
              </a:ext>
            </a:extLst>
          </p:cNvPr>
          <p:cNvSpPr/>
          <p:nvPr userDrawn="1"/>
        </p:nvSpPr>
        <p:spPr>
          <a:xfrm>
            <a:off x="2461528" y="3509822"/>
            <a:ext cx="7289291"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20" name="Rectangle 19">
            <a:extLst>
              <a:ext uri="{FF2B5EF4-FFF2-40B4-BE49-F238E27FC236}">
                <a16:creationId xmlns:a16="http://schemas.microsoft.com/office/drawing/2014/main" id="{52D11DAB-8414-91D9-76E4-E5124176DB85}"/>
              </a:ext>
              <a:ext uri="{C183D7F6-B498-43B3-948B-1728B52AA6E4}">
                <adec:decorative xmlns:adec="http://schemas.microsoft.com/office/drawing/2017/decorative" val="1"/>
              </a:ext>
            </a:extLst>
          </p:cNvPr>
          <p:cNvSpPr/>
          <p:nvPr userDrawn="1"/>
        </p:nvSpPr>
        <p:spPr>
          <a:xfrm>
            <a:off x="2461528" y="4448194"/>
            <a:ext cx="7289291"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21" name="Rectangle 20">
            <a:extLst>
              <a:ext uri="{FF2B5EF4-FFF2-40B4-BE49-F238E27FC236}">
                <a16:creationId xmlns:a16="http://schemas.microsoft.com/office/drawing/2014/main" id="{7447BDA6-EB2C-43B2-6332-3591E97A32C7}"/>
              </a:ext>
              <a:ext uri="{C183D7F6-B498-43B3-948B-1728B52AA6E4}">
                <adec:decorative xmlns:adec="http://schemas.microsoft.com/office/drawing/2017/decorative" val="1"/>
              </a:ext>
            </a:extLst>
          </p:cNvPr>
          <p:cNvSpPr/>
          <p:nvPr userDrawn="1"/>
        </p:nvSpPr>
        <p:spPr>
          <a:xfrm>
            <a:off x="2461528" y="5386564"/>
            <a:ext cx="7289291"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16" name="Text Placeholder 18">
            <a:extLst>
              <a:ext uri="{FF2B5EF4-FFF2-40B4-BE49-F238E27FC236}">
                <a16:creationId xmlns:a16="http://schemas.microsoft.com/office/drawing/2014/main" id="{E44263ED-4CA9-D02C-4DE2-52880FE39F0E}"/>
              </a:ext>
            </a:extLst>
          </p:cNvPr>
          <p:cNvSpPr>
            <a:spLocks noGrp="1"/>
          </p:cNvSpPr>
          <p:nvPr>
            <p:ph type="body" sz="quarter" idx="16"/>
          </p:nvPr>
        </p:nvSpPr>
        <p:spPr>
          <a:xfrm>
            <a:off x="2692929" y="1891678"/>
            <a:ext cx="3889324" cy="251223"/>
          </a:xfrm>
          <a:prstGeom prst="rect">
            <a:avLst/>
          </a:prstGeom>
        </p:spPr>
        <p:txBody>
          <a:bodyPr vert="horz" wrap="square" lIns="0" tIns="12700" rIns="0" bIns="0" rtlCol="0">
            <a:spAutoFit/>
          </a:bodyPr>
          <a:lstStyle>
            <a:lvl1pPr>
              <a:lnSpc>
                <a:spcPct val="114000"/>
              </a:lnSpc>
              <a:defRPr lang="en-US" sz="1819" b="0" spc="0"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17" name="Text Placeholder 18">
            <a:extLst>
              <a:ext uri="{FF2B5EF4-FFF2-40B4-BE49-F238E27FC236}">
                <a16:creationId xmlns:a16="http://schemas.microsoft.com/office/drawing/2014/main" id="{B9AEDEA6-7761-C567-1405-AACC7B743573}"/>
              </a:ext>
            </a:extLst>
          </p:cNvPr>
          <p:cNvSpPr>
            <a:spLocks noGrp="1"/>
          </p:cNvSpPr>
          <p:nvPr>
            <p:ph type="body" sz="quarter" idx="17"/>
          </p:nvPr>
        </p:nvSpPr>
        <p:spPr>
          <a:xfrm>
            <a:off x="2692929" y="2828790"/>
            <a:ext cx="3889324" cy="251223"/>
          </a:xfrm>
          <a:prstGeom prst="rect">
            <a:avLst/>
          </a:prstGeom>
        </p:spPr>
        <p:txBody>
          <a:bodyPr vert="horz" wrap="square" lIns="0" tIns="12700" rIns="0" bIns="0" rtlCol="0">
            <a:spAutoFit/>
          </a:bodyPr>
          <a:lstStyle>
            <a:lvl1pPr>
              <a:lnSpc>
                <a:spcPct val="100000"/>
              </a:lnSpc>
              <a:defRPr lang="en-US" sz="1819" b="0" spc="0"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2" name="Text Placeholder 18">
            <a:extLst>
              <a:ext uri="{FF2B5EF4-FFF2-40B4-BE49-F238E27FC236}">
                <a16:creationId xmlns:a16="http://schemas.microsoft.com/office/drawing/2014/main" id="{C2ECD1BA-A3FB-ED60-43BD-6C589C1E10E1}"/>
              </a:ext>
            </a:extLst>
          </p:cNvPr>
          <p:cNvSpPr>
            <a:spLocks noGrp="1"/>
          </p:cNvSpPr>
          <p:nvPr>
            <p:ph type="body" sz="quarter" idx="18"/>
          </p:nvPr>
        </p:nvSpPr>
        <p:spPr>
          <a:xfrm>
            <a:off x="2692930" y="3752394"/>
            <a:ext cx="3889324" cy="251223"/>
          </a:xfrm>
          <a:prstGeom prst="rect">
            <a:avLst/>
          </a:prstGeom>
        </p:spPr>
        <p:txBody>
          <a:bodyPr vert="horz" wrap="square" lIns="0" tIns="12700" rIns="0" bIns="0" rtlCol="0">
            <a:spAutoFit/>
          </a:bodyPr>
          <a:lstStyle>
            <a:lvl1pPr>
              <a:lnSpc>
                <a:spcPct val="100000"/>
              </a:lnSpc>
              <a:defRPr lang="en-US" sz="1819" b="0" spc="0"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3" name="Text Placeholder 18">
            <a:extLst>
              <a:ext uri="{FF2B5EF4-FFF2-40B4-BE49-F238E27FC236}">
                <a16:creationId xmlns:a16="http://schemas.microsoft.com/office/drawing/2014/main" id="{F2952C6C-6281-BF9B-0BB4-CC3E7C947F57}"/>
              </a:ext>
            </a:extLst>
          </p:cNvPr>
          <p:cNvSpPr>
            <a:spLocks noGrp="1"/>
          </p:cNvSpPr>
          <p:nvPr>
            <p:ph type="body" sz="quarter" idx="19"/>
          </p:nvPr>
        </p:nvSpPr>
        <p:spPr>
          <a:xfrm>
            <a:off x="2692930" y="4690766"/>
            <a:ext cx="3889324" cy="251223"/>
          </a:xfrm>
          <a:prstGeom prst="rect">
            <a:avLst/>
          </a:prstGeom>
        </p:spPr>
        <p:txBody>
          <a:bodyPr vert="horz" wrap="square" lIns="0" tIns="12700" rIns="0" bIns="0" rtlCol="0">
            <a:spAutoFit/>
          </a:bodyPr>
          <a:lstStyle>
            <a:lvl1pPr>
              <a:lnSpc>
                <a:spcPct val="100000"/>
              </a:lnSpc>
              <a:defRPr lang="en-US" sz="1819" b="0" spc="0"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
        <p:nvSpPr>
          <p:cNvPr id="24" name="Text Placeholder 18">
            <a:extLst>
              <a:ext uri="{FF2B5EF4-FFF2-40B4-BE49-F238E27FC236}">
                <a16:creationId xmlns:a16="http://schemas.microsoft.com/office/drawing/2014/main" id="{DA3023B5-86B9-B0AC-E9F1-AB7AB3190FC4}"/>
              </a:ext>
            </a:extLst>
          </p:cNvPr>
          <p:cNvSpPr>
            <a:spLocks noGrp="1"/>
          </p:cNvSpPr>
          <p:nvPr>
            <p:ph type="body" sz="quarter" idx="20"/>
          </p:nvPr>
        </p:nvSpPr>
        <p:spPr>
          <a:xfrm>
            <a:off x="2692929" y="5619575"/>
            <a:ext cx="3889324" cy="251223"/>
          </a:xfrm>
          <a:prstGeom prst="rect">
            <a:avLst/>
          </a:prstGeom>
        </p:spPr>
        <p:txBody>
          <a:bodyPr vert="horz" wrap="square" lIns="0" tIns="12700" rIns="0" bIns="0" rtlCol="0">
            <a:spAutoFit/>
          </a:bodyPr>
          <a:lstStyle>
            <a:lvl1pPr>
              <a:lnSpc>
                <a:spcPct val="100000"/>
              </a:lnSpc>
              <a:defRPr lang="en-US" sz="1819" b="0" spc="0"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Click to edit</a:t>
            </a:r>
          </a:p>
        </p:txBody>
      </p:sp>
    </p:spTree>
    <p:extLst>
      <p:ext uri="{BB962C8B-B14F-4D97-AF65-F5344CB8AC3E}">
        <p14:creationId xmlns:p14="http://schemas.microsoft.com/office/powerpoint/2010/main" val="2260108529"/>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hite BG plus Image">
    <p:bg>
      <p:bgPr>
        <a:solidFill>
          <a:srgbClr val="FAFAFA"/>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19E8873-3A0B-4659-FCED-6C8C0A82237C}"/>
              </a:ext>
            </a:extLst>
          </p:cNvPr>
          <p:cNvSpPr>
            <a:spLocks noGrp="1"/>
          </p:cNvSpPr>
          <p:nvPr>
            <p:ph type="pic" sz="quarter" idx="16"/>
          </p:nvPr>
        </p:nvSpPr>
        <p:spPr>
          <a:xfrm>
            <a:off x="6096001" y="0"/>
            <a:ext cx="6094075" cy="6858000"/>
          </a:xfrm>
          <a:prstGeom prst="rect">
            <a:avLst/>
          </a:prstGeom>
        </p:spPr>
        <p:txBody>
          <a:bodyPr/>
          <a:lstStyle>
            <a:lvl1pPr>
              <a:defRPr>
                <a:latin typeface="Poppins" panose="00000500000000000000" pitchFamily="2" charset="0"/>
              </a:defRPr>
            </a:lvl1pPr>
          </a:lstStyle>
          <a:p>
            <a:endParaRPr lang="en-GB"/>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10">
            <a:extLst>
              <a:ext uri="{FF2B5EF4-FFF2-40B4-BE49-F238E27FC236}">
                <a16:creationId xmlns:a16="http://schemas.microsoft.com/office/drawing/2014/main" id="{F75E2184-E083-13A6-C87E-FFB0CC8D4805}"/>
              </a:ext>
            </a:extLst>
          </p:cNvPr>
          <p:cNvSpPr>
            <a:spLocks noGrp="1"/>
          </p:cNvSpPr>
          <p:nvPr>
            <p:ph type="body" sz="quarter" idx="11" hasCustomPrompt="1"/>
          </p:nvPr>
        </p:nvSpPr>
        <p:spPr>
          <a:xfrm>
            <a:off x="550637" y="1633234"/>
            <a:ext cx="4867739" cy="4706854"/>
          </a:xfrm>
          <a:prstGeom prst="rect">
            <a:avLst/>
          </a:prstGeom>
        </p:spPr>
        <p:txBody>
          <a:bodyPr/>
          <a:lstStyle>
            <a:lvl1pPr marL="7702" indent="0" defTabSz="977998" eaLnBrk="0" hangingPunct="0">
              <a:lnSpc>
                <a:spcPct val="114000"/>
              </a:lnSpc>
              <a:spcBef>
                <a:spcPts val="400"/>
              </a:spcBef>
              <a:spcAft>
                <a:spcPts val="400"/>
              </a:spcAft>
              <a:buClr>
                <a:srgbClr val="00864F"/>
              </a:buClr>
              <a:buSzPct val="110000"/>
              <a:buFont typeface="Wingdings" panose="05000000000000000000" pitchFamily="2" charset="2"/>
              <a:buNone/>
              <a:defRPr sz="1455">
                <a:solidFill>
                  <a:schemeClr val="tx1"/>
                </a:solidFill>
                <a:latin typeface="Poppins" panose="00000500000000000000" pitchFamily="2" charset="0"/>
                <a:cs typeface="Poppins" panose="00000500000000000000" pitchFamily="2" charset="0"/>
              </a:defRPr>
            </a:lvl1pPr>
            <a:lvl2pPr>
              <a:lnSpc>
                <a:spcPct val="114000"/>
              </a:lnSpc>
              <a:spcBef>
                <a:spcPts val="364"/>
              </a:spcBef>
              <a:defRPr sz="1455">
                <a:solidFill>
                  <a:schemeClr val="tx1"/>
                </a:solidFill>
                <a:latin typeface="Poppins" panose="00000500000000000000" pitchFamily="2" charset="0"/>
                <a:cs typeface="Poppins" panose="00000500000000000000" pitchFamily="2" charset="0"/>
              </a:defRPr>
            </a:lvl2pPr>
            <a:lvl3pPr>
              <a:lnSpc>
                <a:spcPct val="114000"/>
              </a:lnSpc>
              <a:spcBef>
                <a:spcPts val="364"/>
              </a:spcBef>
              <a:defRPr sz="1455">
                <a:solidFill>
                  <a:schemeClr val="tx1"/>
                </a:solidFill>
                <a:latin typeface="Poppins" panose="00000500000000000000" pitchFamily="2" charset="0"/>
                <a:cs typeface="Poppins" panose="00000500000000000000" pitchFamily="2" charset="0"/>
              </a:defRPr>
            </a:lvl3pPr>
            <a:lvl4pPr>
              <a:lnSpc>
                <a:spcPct val="114000"/>
              </a:lnSpc>
              <a:spcBef>
                <a:spcPts val="364"/>
              </a:spcBef>
              <a:defRPr sz="1455">
                <a:solidFill>
                  <a:schemeClr val="tx1"/>
                </a:solidFill>
                <a:latin typeface="Poppins" panose="00000500000000000000" pitchFamily="2" charset="0"/>
                <a:cs typeface="Poppins" panose="00000500000000000000" pitchFamily="2" charset="0"/>
              </a:defRPr>
            </a:lvl4pPr>
            <a:lvl5pPr>
              <a:lnSpc>
                <a:spcPct val="114000"/>
              </a:lnSpc>
              <a:spcBef>
                <a:spcPts val="364"/>
              </a:spcBef>
              <a:defRPr sz="1455">
                <a:solidFill>
                  <a:schemeClr val="tx1"/>
                </a:solidFill>
                <a:latin typeface="Poppins" panose="00000500000000000000" pitchFamily="2" charset="0"/>
                <a:cs typeface="Poppins" panose="00000500000000000000" pitchFamily="2" charset="0"/>
              </a:defRPr>
            </a:lvl5pPr>
          </a:lstStyle>
          <a:p>
            <a:pPr marL="0" marR="0" lvl="0" indent="0" defTabSz="554492" eaLnBrk="1" fontAlgn="auto" latinLnBrk="0" hangingPunct="1">
              <a:lnSpc>
                <a:spcPct val="100000"/>
              </a:lnSpc>
              <a:spcBef>
                <a:spcPts val="364"/>
              </a:spcBef>
              <a:spcAft>
                <a:spcPts val="0"/>
              </a:spcAft>
              <a:buClrTx/>
              <a:buSzTx/>
              <a:buFontTx/>
              <a:buNone/>
              <a:tabLst/>
              <a:defRPr/>
            </a:pPr>
            <a:r>
              <a:rPr kumimoji="0" lang="en-GB" sz="1819" b="0" i="0" u="none" strike="noStrike" kern="0" cap="none" spc="0" normalizeH="0" baseline="0" noProof="0">
                <a:ln>
                  <a:noFill/>
                </a:ln>
                <a:solidFill>
                  <a:srgbClr val="383738"/>
                </a:solidFill>
                <a:effectLst/>
                <a:uLnTx/>
                <a:uFillTx/>
                <a:latin typeface="Poppins SemiBold" panose="00000700000000000000" pitchFamily="2" charset="0"/>
                <a:ea typeface="+mn-ea"/>
                <a:cs typeface="Poppins SemiBold" panose="00000700000000000000" pitchFamily="2" charset="0"/>
              </a:rPr>
              <a:t>Add a short summary or statement.</a:t>
            </a:r>
          </a:p>
          <a:p>
            <a:pPr marL="0" marR="0" lvl="0" indent="0" defTabSz="554492" eaLnBrk="1" fontAlgn="auto" latinLnBrk="0" hangingPunct="1">
              <a:lnSpc>
                <a:spcPct val="100000"/>
              </a:lnSpc>
              <a:spcBef>
                <a:spcPts val="364"/>
              </a:spcBef>
              <a:spcAft>
                <a:spcPts val="0"/>
              </a:spcAft>
              <a:buClrTx/>
              <a:buSzTx/>
              <a:buFontTx/>
              <a:buNone/>
              <a:tabLst/>
              <a:defRPr/>
            </a:pPr>
            <a:r>
              <a:rPr kumimoji="0" lang="en-GB" sz="1819" b="0" i="0" u="none" strike="noStrike" kern="0" cap="none" spc="0" normalizeH="0" baseline="0" noProof="0">
                <a:ln>
                  <a:noFill/>
                </a:ln>
                <a:solidFill>
                  <a:srgbClr val="383738"/>
                </a:solidFill>
                <a:effectLst/>
                <a:uLnTx/>
                <a:uFillTx/>
                <a:latin typeface="Poppins SemiBold" panose="00000700000000000000" pitchFamily="2" charset="0"/>
                <a:ea typeface="+mn-ea"/>
                <a:cs typeface="Poppins SemiBold" panose="00000700000000000000" pitchFamily="2" charset="0"/>
              </a:rPr>
              <a:t>Maximum two lines.</a:t>
            </a:r>
          </a:p>
          <a:p>
            <a:pPr defTabSz="977998" eaLnBrk="0" hangingPunct="0">
              <a:spcBef>
                <a:spcPts val="400"/>
              </a:spcBef>
              <a:spcAft>
                <a:spcPts val="400"/>
              </a:spcAft>
              <a:buClr>
                <a:srgbClr val="00864F"/>
              </a:buClr>
              <a:buSzPct val="110000"/>
            </a:pPr>
            <a:br>
              <a:rPr lang="en-GB" sz="1455">
                <a:solidFill>
                  <a:schemeClr val="tx1"/>
                </a:solidFill>
                <a:latin typeface="Poppins" panose="00000500000000000000" pitchFamily="2" charset="0"/>
                <a:cs typeface="Poppins" panose="00000500000000000000" pitchFamily="2" charset="0"/>
              </a:rPr>
            </a:br>
            <a:r>
              <a:rPr lang="en-GB" sz="1455">
                <a:solidFill>
                  <a:schemeClr val="tx1"/>
                </a:solidFill>
                <a:latin typeface="Poppins" panose="00000500000000000000" pitchFamily="2" charset="0"/>
                <a:cs typeface="Poppins" panose="00000500000000000000" pitchFamily="2" charset="0"/>
              </a:rPr>
              <a:t>Lorem ipsum </a:t>
            </a:r>
            <a:r>
              <a:rPr lang="en-GB" sz="1455" err="1">
                <a:solidFill>
                  <a:schemeClr val="tx1"/>
                </a:solidFill>
                <a:latin typeface="Poppins" panose="00000500000000000000" pitchFamily="2" charset="0"/>
                <a:cs typeface="Poppins" panose="00000500000000000000" pitchFamily="2" charset="0"/>
              </a:rPr>
              <a:t>dolor</a:t>
            </a:r>
            <a:r>
              <a:rPr lang="en-GB" sz="1455">
                <a:solidFill>
                  <a:schemeClr val="tx1"/>
                </a:solidFill>
                <a:latin typeface="Poppins" panose="00000500000000000000" pitchFamily="2" charset="0"/>
                <a:cs typeface="Poppins" panose="00000500000000000000" pitchFamily="2" charset="0"/>
              </a:rPr>
              <a:t> sit </a:t>
            </a:r>
            <a:r>
              <a:rPr lang="en-GB" sz="1455" err="1">
                <a:solidFill>
                  <a:schemeClr val="tx1"/>
                </a:solidFill>
                <a:latin typeface="Poppins" panose="00000500000000000000" pitchFamily="2" charset="0"/>
                <a:cs typeface="Poppins" panose="00000500000000000000" pitchFamily="2" charset="0"/>
              </a:rPr>
              <a:t>amet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consectetur</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adipiscing</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elit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Mauris</a:t>
            </a:r>
            <a:r>
              <a:rPr lang="en-GB" sz="1455">
                <a:solidFill>
                  <a:schemeClr val="tx1"/>
                </a:solidFill>
                <a:latin typeface="Poppins" panose="00000500000000000000" pitchFamily="2" charset="0"/>
                <a:cs typeface="Poppins" panose="00000500000000000000" pitchFamily="2" charset="0"/>
              </a:rPr>
              <a:t> pharetra, libero </a:t>
            </a:r>
            <a:r>
              <a:rPr lang="en-GB" sz="1455" err="1">
                <a:solidFill>
                  <a:schemeClr val="tx1"/>
                </a:solidFill>
                <a:latin typeface="Poppins" panose="00000500000000000000" pitchFamily="2" charset="0"/>
                <a:cs typeface="Poppins" panose="00000500000000000000" pitchFamily="2" charset="0"/>
              </a:rPr>
              <a:t>pellentesque</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posuere</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tincidunt</a:t>
            </a:r>
            <a:r>
              <a:rPr lang="en-GB" sz="1455">
                <a:solidFill>
                  <a:schemeClr val="tx1"/>
                </a:solidFill>
                <a:latin typeface="Poppins" panose="00000500000000000000" pitchFamily="2" charset="0"/>
                <a:cs typeface="Poppins" panose="00000500000000000000" pitchFamily="2" charset="0"/>
              </a:rPr>
              <a:t>, mi ante </a:t>
            </a:r>
            <a:r>
              <a:rPr lang="en-GB" sz="1455" err="1">
                <a:solidFill>
                  <a:schemeClr val="tx1"/>
                </a:solidFill>
                <a:latin typeface="Poppins" panose="00000500000000000000" pitchFamily="2" charset="0"/>
                <a:cs typeface="Poppins" panose="00000500000000000000" pitchFamily="2" charset="0"/>
              </a:rPr>
              <a:t>facilisis</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massa</a:t>
            </a:r>
            <a:r>
              <a:rPr lang="en-GB" sz="1455">
                <a:solidFill>
                  <a:schemeClr val="tx1"/>
                </a:solidFill>
                <a:latin typeface="Poppins" panose="00000500000000000000" pitchFamily="2" charset="0"/>
                <a:cs typeface="Poppins" panose="00000500000000000000" pitchFamily="2" charset="0"/>
              </a:rPr>
              <a:t>, id </a:t>
            </a:r>
            <a:r>
              <a:rPr lang="en-GB" sz="1455" err="1">
                <a:solidFill>
                  <a:schemeClr val="tx1"/>
                </a:solidFill>
                <a:latin typeface="Poppins" panose="00000500000000000000" pitchFamily="2" charset="0"/>
                <a:cs typeface="Poppins" panose="00000500000000000000" pitchFamily="2" charset="0"/>
              </a:rPr>
              <a:t>imperdiet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turpis</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elit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vel</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risus</a:t>
            </a:r>
            <a:r>
              <a:rPr lang="en-GB" sz="1455">
                <a:solidFill>
                  <a:schemeClr val="tx1"/>
                </a:solidFill>
                <a:latin typeface="Poppins" panose="00000500000000000000" pitchFamily="2" charset="0"/>
                <a:cs typeface="Poppins" panose="00000500000000000000" pitchFamily="2" charset="0"/>
              </a:rPr>
              <a:t>.</a:t>
            </a:r>
          </a:p>
          <a:p>
            <a:pPr defTabSz="977998" eaLnBrk="0" hangingPunct="0">
              <a:spcBef>
                <a:spcPts val="400"/>
              </a:spcBef>
              <a:spcAft>
                <a:spcPts val="400"/>
              </a:spcAft>
              <a:buClr>
                <a:srgbClr val="00864F"/>
              </a:buClr>
              <a:buSzPct val="110000"/>
            </a:pPr>
            <a:endParaRPr lang="en-GB" sz="1455">
              <a:solidFill>
                <a:schemeClr val="tx1"/>
              </a:solidFill>
              <a:latin typeface="Poppins" panose="00000500000000000000" pitchFamily="2" charset="0"/>
              <a:cs typeface="Poppins" panose="00000500000000000000" pitchFamily="2" charset="0"/>
            </a:endParaRPr>
          </a:p>
          <a:p>
            <a:pPr marL="215636" marR="0" lvl="0" indent="-207935" algn="l" defTabSz="554492" eaLnBrk="1" fontAlgn="auto" latinLnBrk="0" hangingPunct="1">
              <a:lnSpc>
                <a:spcPct val="114000"/>
              </a:lnSpc>
              <a:spcBef>
                <a:spcPts val="364"/>
              </a:spcBef>
              <a:spcAft>
                <a:spcPts val="0"/>
              </a:spcAft>
              <a:buClr>
                <a:schemeClr val="accent1"/>
              </a:buClr>
              <a:buSzTx/>
              <a:buFont typeface="Wingdings" panose="05000000000000000000" pitchFamily="2" charset="2"/>
              <a:buChar char="§"/>
              <a:tabLst/>
              <a:defRPr/>
            </a:pPr>
            <a:r>
              <a:rPr kumimoji="0" lang="en-GB" sz="1455" b="0" i="0" u="none" strike="noStrike" kern="0" cap="none" spc="-27" normalizeH="0" baseline="0" noProof="0">
                <a:ln>
                  <a:noFill/>
                </a:ln>
                <a:solidFill>
                  <a:schemeClr val="tx1"/>
                </a:solidFill>
                <a:effectLst/>
                <a:uLnTx/>
                <a:uFillTx/>
                <a:latin typeface="Poppins"/>
                <a:ea typeface="+mn-ea"/>
                <a:cs typeface="Poppins"/>
              </a:rPr>
              <a:t>Add a one-line descriptive point.</a:t>
            </a:r>
          </a:p>
          <a:p>
            <a:pPr marL="215636" marR="0" lvl="0" indent="-207935" algn="l" defTabSz="554492" eaLnBrk="1" fontAlgn="auto" latinLnBrk="0" hangingPunct="1">
              <a:lnSpc>
                <a:spcPct val="114000"/>
              </a:lnSpc>
              <a:spcBef>
                <a:spcPts val="364"/>
              </a:spcBef>
              <a:spcAft>
                <a:spcPts val="0"/>
              </a:spcAft>
              <a:buClr>
                <a:schemeClr val="accent1"/>
              </a:buClr>
              <a:buSzTx/>
              <a:buFont typeface="Wingdings" panose="05000000000000000000" pitchFamily="2" charset="2"/>
              <a:buChar char="§"/>
              <a:tabLst/>
              <a:defRPr/>
            </a:pPr>
            <a:r>
              <a:rPr kumimoji="0" lang="en-GB" sz="1455" b="0" i="0" u="none" strike="noStrike" kern="0" cap="none" spc="-27" normalizeH="0" baseline="0" noProof="0">
                <a:ln>
                  <a:noFill/>
                </a:ln>
                <a:solidFill>
                  <a:schemeClr val="tx1"/>
                </a:solidFill>
                <a:effectLst/>
                <a:uLnTx/>
                <a:uFillTx/>
                <a:latin typeface="Poppins"/>
                <a:ea typeface="+mn-ea"/>
                <a:cs typeface="Poppins"/>
              </a:rPr>
              <a:t>Add a one-line descriptive point.</a:t>
            </a:r>
          </a:p>
          <a:p>
            <a:pPr marL="215636" marR="0" lvl="0" indent="-207935" algn="l" defTabSz="554492" eaLnBrk="1" fontAlgn="auto" latinLnBrk="0" hangingPunct="1">
              <a:lnSpc>
                <a:spcPct val="114000"/>
              </a:lnSpc>
              <a:spcBef>
                <a:spcPts val="364"/>
              </a:spcBef>
              <a:spcAft>
                <a:spcPts val="0"/>
              </a:spcAft>
              <a:buClr>
                <a:schemeClr val="accent1"/>
              </a:buClr>
              <a:buSzTx/>
              <a:buFont typeface="Wingdings" panose="05000000000000000000" pitchFamily="2" charset="2"/>
              <a:buChar char="§"/>
              <a:tabLst/>
              <a:defRPr/>
            </a:pPr>
            <a:r>
              <a:rPr kumimoji="0" lang="en-GB" sz="1455" b="0" i="0" u="none" strike="noStrike" kern="0" cap="none" spc="-27" normalizeH="0" baseline="0" noProof="0">
                <a:ln>
                  <a:noFill/>
                </a:ln>
                <a:solidFill>
                  <a:schemeClr val="tx1"/>
                </a:solidFill>
                <a:effectLst/>
                <a:uLnTx/>
                <a:uFillTx/>
                <a:latin typeface="Poppins"/>
                <a:ea typeface="+mn-ea"/>
                <a:cs typeface="Poppins"/>
              </a:rPr>
              <a:t>Add a one-line descriptive point.</a:t>
            </a:r>
          </a:p>
        </p:txBody>
      </p:sp>
      <p:sp>
        <p:nvSpPr>
          <p:cNvPr id="7" name="Text Placeholder 8">
            <a:extLst>
              <a:ext uri="{FF2B5EF4-FFF2-40B4-BE49-F238E27FC236}">
                <a16:creationId xmlns:a16="http://schemas.microsoft.com/office/drawing/2014/main" id="{B94C8438-9501-FA5F-0888-269E8365F54B}"/>
              </a:ext>
            </a:extLst>
          </p:cNvPr>
          <p:cNvSpPr>
            <a:spLocks noGrp="1"/>
          </p:cNvSpPr>
          <p:nvPr>
            <p:ph type="body" sz="quarter" idx="10" hasCustomPrompt="1"/>
          </p:nvPr>
        </p:nvSpPr>
        <p:spPr>
          <a:xfrm>
            <a:off x="550684" y="425496"/>
            <a:ext cx="4867737" cy="1062778"/>
          </a:xfrm>
          <a:prstGeom prst="rect">
            <a:avLst/>
          </a:prstGeom>
        </p:spPr>
        <p:txBody>
          <a:bodyPr lIns="0"/>
          <a:lstStyle>
            <a:lvl1pPr>
              <a:lnSpc>
                <a:spcPct val="100000"/>
              </a:lnSpc>
              <a:defRPr lang="en-GB" sz="3638" b="1" i="0" kern="1200" spc="-85" dirty="0">
                <a:gradFill flip="none" rotWithShape="1">
                  <a:gsLst>
                    <a:gs pos="0">
                      <a:srgbClr val="007C43"/>
                    </a:gs>
                    <a:gs pos="60000">
                      <a:srgbClr val="2C843F"/>
                    </a:gs>
                    <a:gs pos="100000">
                      <a:srgbClr val="588C3B"/>
                    </a:gs>
                  </a:gsLst>
                  <a:lin ang="0" scaled="1"/>
                  <a:tileRect/>
                </a:gradFill>
                <a:latin typeface="Poppins"/>
                <a:ea typeface="+mj-ea"/>
                <a:cs typeface="Poppins"/>
              </a:defRPr>
            </a:lvl1pPr>
          </a:lstStyle>
          <a:p>
            <a:pPr lvl="0"/>
            <a:r>
              <a:rPr lang="en-GB"/>
              <a:t>Edit image split slide title</a:t>
            </a:r>
          </a:p>
        </p:txBody>
      </p:sp>
    </p:spTree>
    <p:extLst>
      <p:ext uri="{BB962C8B-B14F-4D97-AF65-F5344CB8AC3E}">
        <p14:creationId xmlns:p14="http://schemas.microsoft.com/office/powerpoint/2010/main" val="3640717433"/>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ff white phone slip screen">
    <p:bg>
      <p:bgPr>
        <a:solidFill>
          <a:srgbClr val="FAFAFA"/>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15" name="Picture 14" descr="Hand holding a phone with a blurred out background.">
            <a:extLst>
              <a:ext uri="{FF2B5EF4-FFF2-40B4-BE49-F238E27FC236}">
                <a16:creationId xmlns:a16="http://schemas.microsoft.com/office/drawing/2014/main" id="{8B9D6491-75F6-1DF3-22BC-C2256A0B11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5947" cy="6858000"/>
          </a:xfrm>
          <a:prstGeom prst="rect">
            <a:avLst/>
          </a:prstGeom>
        </p:spPr>
      </p:pic>
      <p:sp>
        <p:nvSpPr>
          <p:cNvPr id="12" name="Picture Placeholder 11">
            <a:extLst>
              <a:ext uri="{FF2B5EF4-FFF2-40B4-BE49-F238E27FC236}">
                <a16:creationId xmlns:a16="http://schemas.microsoft.com/office/drawing/2014/main" id="{EAAED635-B99A-C14F-0818-96454FB6C532}"/>
              </a:ext>
            </a:extLst>
          </p:cNvPr>
          <p:cNvSpPr>
            <a:spLocks noGrp="1"/>
          </p:cNvSpPr>
          <p:nvPr>
            <p:ph type="pic" sz="quarter" idx="16"/>
          </p:nvPr>
        </p:nvSpPr>
        <p:spPr>
          <a:xfrm>
            <a:off x="8124590" y="850862"/>
            <a:ext cx="2275313" cy="4827913"/>
          </a:xfrm>
          <a:custGeom>
            <a:avLst/>
            <a:gdLst>
              <a:gd name="connsiteX0" fmla="*/ 354751 w 3641834"/>
              <a:gd name="connsiteY0" fmla="*/ 0 h 7961586"/>
              <a:gd name="connsiteX1" fmla="*/ 3287083 w 3641834"/>
              <a:gd name="connsiteY1" fmla="*/ 0 h 7961586"/>
              <a:gd name="connsiteX2" fmla="*/ 3641834 w 3641834"/>
              <a:gd name="connsiteY2" fmla="*/ 354751 h 7961586"/>
              <a:gd name="connsiteX3" fmla="*/ 3641834 w 3641834"/>
              <a:gd name="connsiteY3" fmla="*/ 7606835 h 7961586"/>
              <a:gd name="connsiteX4" fmla="*/ 3287083 w 3641834"/>
              <a:gd name="connsiteY4" fmla="*/ 7961586 h 7961586"/>
              <a:gd name="connsiteX5" fmla="*/ 354751 w 3641834"/>
              <a:gd name="connsiteY5" fmla="*/ 7961586 h 7961586"/>
              <a:gd name="connsiteX6" fmla="*/ 0 w 3641834"/>
              <a:gd name="connsiteY6" fmla="*/ 7606835 h 7961586"/>
              <a:gd name="connsiteX7" fmla="*/ 0 w 3641834"/>
              <a:gd name="connsiteY7" fmla="*/ 354751 h 7961586"/>
              <a:gd name="connsiteX8" fmla="*/ 354751 w 3641834"/>
              <a:gd name="connsiteY8" fmla="*/ 0 h 79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1834" h="7961586">
                <a:moveTo>
                  <a:pt x="354751" y="0"/>
                </a:moveTo>
                <a:lnTo>
                  <a:pt x="3287083" y="0"/>
                </a:lnTo>
                <a:cubicBezTo>
                  <a:pt x="3483007" y="0"/>
                  <a:pt x="3641834" y="158827"/>
                  <a:pt x="3641834" y="354751"/>
                </a:cubicBezTo>
                <a:lnTo>
                  <a:pt x="3641834" y="7606835"/>
                </a:lnTo>
                <a:cubicBezTo>
                  <a:pt x="3641834" y="7802759"/>
                  <a:pt x="3483007" y="7961586"/>
                  <a:pt x="3287083" y="7961586"/>
                </a:cubicBezTo>
                <a:lnTo>
                  <a:pt x="354751" y="7961586"/>
                </a:lnTo>
                <a:cubicBezTo>
                  <a:pt x="158827" y="7961586"/>
                  <a:pt x="0" y="7802759"/>
                  <a:pt x="0" y="7606835"/>
                </a:cubicBezTo>
                <a:lnTo>
                  <a:pt x="0" y="354751"/>
                </a:lnTo>
                <a:cubicBezTo>
                  <a:pt x="0" y="158827"/>
                  <a:pt x="158827" y="0"/>
                  <a:pt x="354751" y="0"/>
                </a:cubicBezTo>
                <a:close/>
              </a:path>
            </a:pathLst>
          </a:custGeom>
        </p:spPr>
        <p:txBody>
          <a:bodyPr wrap="square">
            <a:noAutofit/>
          </a:bodyPr>
          <a:lstStyle>
            <a:lvl1pPr>
              <a:defRPr>
                <a:latin typeface="Poppins" panose="00000500000000000000" pitchFamily="2" charset="0"/>
              </a:defRPr>
            </a:lvl1pPr>
          </a:lstStyle>
          <a:p>
            <a:endParaRPr lang="en-GB"/>
          </a:p>
        </p:txBody>
      </p:sp>
      <p:sp>
        <p:nvSpPr>
          <p:cNvPr id="6" name="Text Placeholder 10">
            <a:extLst>
              <a:ext uri="{FF2B5EF4-FFF2-40B4-BE49-F238E27FC236}">
                <a16:creationId xmlns:a16="http://schemas.microsoft.com/office/drawing/2014/main" id="{0AA80BA0-F813-6735-3BFD-6D1A14DC9A5E}"/>
              </a:ext>
            </a:extLst>
          </p:cNvPr>
          <p:cNvSpPr>
            <a:spLocks noGrp="1"/>
          </p:cNvSpPr>
          <p:nvPr>
            <p:ph type="body" sz="quarter" idx="11" hasCustomPrompt="1"/>
          </p:nvPr>
        </p:nvSpPr>
        <p:spPr>
          <a:xfrm>
            <a:off x="550637" y="2606575"/>
            <a:ext cx="4867739" cy="3733515"/>
          </a:xfrm>
          <a:prstGeom prst="rect">
            <a:avLst/>
          </a:prstGeom>
        </p:spPr>
        <p:txBody>
          <a:bodyPr/>
          <a:lstStyle>
            <a:lvl1pPr marL="0" indent="0" defTabSz="977998" eaLnBrk="0" hangingPunct="0">
              <a:lnSpc>
                <a:spcPct val="114000"/>
              </a:lnSpc>
              <a:spcBef>
                <a:spcPts val="400"/>
              </a:spcBef>
              <a:spcAft>
                <a:spcPts val="400"/>
              </a:spcAft>
              <a:buClr>
                <a:srgbClr val="00864F"/>
              </a:buClr>
              <a:buSzPct val="110000"/>
              <a:buFont typeface="Wingdings" panose="05000000000000000000" pitchFamily="2" charset="2"/>
              <a:buNone/>
              <a:defRPr sz="1455">
                <a:solidFill>
                  <a:schemeClr val="tx1"/>
                </a:solidFill>
                <a:latin typeface="Poppins" panose="00000500000000000000" pitchFamily="2" charset="0"/>
                <a:cs typeface="Poppins" panose="00000500000000000000" pitchFamily="2" charset="0"/>
              </a:defRPr>
            </a:lvl1pPr>
            <a:lvl2pPr>
              <a:lnSpc>
                <a:spcPct val="114000"/>
              </a:lnSpc>
              <a:spcBef>
                <a:spcPts val="364"/>
              </a:spcBef>
              <a:defRPr sz="1455">
                <a:solidFill>
                  <a:schemeClr val="tx1"/>
                </a:solidFill>
                <a:latin typeface="Poppins" panose="00000500000000000000" pitchFamily="2" charset="0"/>
                <a:cs typeface="Poppins" panose="00000500000000000000" pitchFamily="2" charset="0"/>
              </a:defRPr>
            </a:lvl2pPr>
            <a:lvl3pPr>
              <a:lnSpc>
                <a:spcPct val="114000"/>
              </a:lnSpc>
              <a:spcBef>
                <a:spcPts val="364"/>
              </a:spcBef>
              <a:defRPr sz="1455">
                <a:solidFill>
                  <a:schemeClr val="tx1"/>
                </a:solidFill>
                <a:latin typeface="Poppins" panose="00000500000000000000" pitchFamily="2" charset="0"/>
                <a:cs typeface="Poppins" panose="00000500000000000000" pitchFamily="2" charset="0"/>
              </a:defRPr>
            </a:lvl3pPr>
            <a:lvl4pPr>
              <a:lnSpc>
                <a:spcPct val="114000"/>
              </a:lnSpc>
              <a:spcBef>
                <a:spcPts val="364"/>
              </a:spcBef>
              <a:defRPr sz="1455">
                <a:solidFill>
                  <a:schemeClr val="tx1"/>
                </a:solidFill>
                <a:latin typeface="Poppins" panose="00000500000000000000" pitchFamily="2" charset="0"/>
                <a:cs typeface="Poppins" panose="00000500000000000000" pitchFamily="2" charset="0"/>
              </a:defRPr>
            </a:lvl4pPr>
            <a:lvl5pPr>
              <a:lnSpc>
                <a:spcPct val="114000"/>
              </a:lnSpc>
              <a:spcBef>
                <a:spcPts val="364"/>
              </a:spcBef>
              <a:defRPr sz="1455">
                <a:solidFill>
                  <a:schemeClr val="tx1"/>
                </a:solidFill>
                <a:latin typeface="Poppins" panose="00000500000000000000" pitchFamily="2" charset="0"/>
                <a:cs typeface="Poppins" panose="00000500000000000000" pitchFamily="2" charset="0"/>
              </a:defRPr>
            </a:lvl5pPr>
          </a:lstStyle>
          <a:p>
            <a:pPr defTabSz="977998" eaLnBrk="0" hangingPunct="0">
              <a:spcBef>
                <a:spcPts val="400"/>
              </a:spcBef>
              <a:spcAft>
                <a:spcPts val="400"/>
              </a:spcAft>
              <a:buClr>
                <a:srgbClr val="00864F"/>
              </a:buClr>
              <a:buSzPct val="110000"/>
            </a:pPr>
            <a:r>
              <a:rPr lang="en-GB" sz="1455">
                <a:solidFill>
                  <a:schemeClr val="tx1"/>
                </a:solidFill>
                <a:latin typeface="Poppins" panose="00000500000000000000" pitchFamily="2" charset="0"/>
                <a:cs typeface="Poppins" panose="00000500000000000000" pitchFamily="2" charset="0"/>
              </a:rPr>
              <a:t>Lorem ipsum </a:t>
            </a:r>
            <a:r>
              <a:rPr lang="en-GB" sz="1455" err="1">
                <a:solidFill>
                  <a:schemeClr val="tx1"/>
                </a:solidFill>
                <a:latin typeface="Poppins" panose="00000500000000000000" pitchFamily="2" charset="0"/>
                <a:cs typeface="Poppins" panose="00000500000000000000" pitchFamily="2" charset="0"/>
              </a:rPr>
              <a:t>dolor</a:t>
            </a:r>
            <a:r>
              <a:rPr lang="en-GB" sz="1455">
                <a:solidFill>
                  <a:schemeClr val="tx1"/>
                </a:solidFill>
                <a:latin typeface="Poppins" panose="00000500000000000000" pitchFamily="2" charset="0"/>
                <a:cs typeface="Poppins" panose="00000500000000000000" pitchFamily="2" charset="0"/>
              </a:rPr>
              <a:t> sit </a:t>
            </a:r>
            <a:r>
              <a:rPr lang="en-GB" sz="1455" err="1">
                <a:solidFill>
                  <a:schemeClr val="tx1"/>
                </a:solidFill>
                <a:latin typeface="Poppins" panose="00000500000000000000" pitchFamily="2" charset="0"/>
                <a:cs typeface="Poppins" panose="00000500000000000000" pitchFamily="2" charset="0"/>
              </a:rPr>
              <a:t>amet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consectetur</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adipiscing</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elit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Mauris</a:t>
            </a:r>
            <a:r>
              <a:rPr lang="en-GB" sz="1455">
                <a:solidFill>
                  <a:schemeClr val="tx1"/>
                </a:solidFill>
                <a:latin typeface="Poppins" panose="00000500000000000000" pitchFamily="2" charset="0"/>
                <a:cs typeface="Poppins" panose="00000500000000000000" pitchFamily="2" charset="0"/>
              </a:rPr>
              <a:t> pharetra, libero </a:t>
            </a:r>
            <a:r>
              <a:rPr lang="en-GB" sz="1455" err="1">
                <a:solidFill>
                  <a:schemeClr val="tx1"/>
                </a:solidFill>
                <a:latin typeface="Poppins" panose="00000500000000000000" pitchFamily="2" charset="0"/>
                <a:cs typeface="Poppins" panose="00000500000000000000" pitchFamily="2" charset="0"/>
              </a:rPr>
              <a:t>pellentesque</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posuere</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tincidunt</a:t>
            </a:r>
            <a:r>
              <a:rPr lang="en-GB" sz="1455">
                <a:solidFill>
                  <a:schemeClr val="tx1"/>
                </a:solidFill>
                <a:latin typeface="Poppins" panose="00000500000000000000" pitchFamily="2" charset="0"/>
                <a:cs typeface="Poppins" panose="00000500000000000000" pitchFamily="2" charset="0"/>
              </a:rPr>
              <a:t>, mi ante </a:t>
            </a:r>
            <a:r>
              <a:rPr lang="en-GB" sz="1455" err="1">
                <a:solidFill>
                  <a:schemeClr val="tx1"/>
                </a:solidFill>
                <a:latin typeface="Poppins" panose="00000500000000000000" pitchFamily="2" charset="0"/>
                <a:cs typeface="Poppins" panose="00000500000000000000" pitchFamily="2" charset="0"/>
              </a:rPr>
              <a:t>facilisis</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massa</a:t>
            </a:r>
            <a:r>
              <a:rPr lang="en-GB" sz="1455">
                <a:solidFill>
                  <a:schemeClr val="tx1"/>
                </a:solidFill>
                <a:latin typeface="Poppins" panose="00000500000000000000" pitchFamily="2" charset="0"/>
                <a:cs typeface="Poppins" panose="00000500000000000000" pitchFamily="2" charset="0"/>
              </a:rPr>
              <a:t>, id </a:t>
            </a:r>
            <a:r>
              <a:rPr lang="en-GB" sz="1455" err="1">
                <a:solidFill>
                  <a:schemeClr val="tx1"/>
                </a:solidFill>
                <a:latin typeface="Poppins" panose="00000500000000000000" pitchFamily="2" charset="0"/>
                <a:cs typeface="Poppins" panose="00000500000000000000" pitchFamily="2" charset="0"/>
              </a:rPr>
              <a:t>imperdiet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turpis</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elit</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vel</a:t>
            </a:r>
            <a:r>
              <a:rPr lang="en-GB" sz="1455">
                <a:solidFill>
                  <a:schemeClr val="tx1"/>
                </a:solidFill>
                <a:latin typeface="Poppins" panose="00000500000000000000" pitchFamily="2" charset="0"/>
                <a:cs typeface="Poppins" panose="00000500000000000000" pitchFamily="2" charset="0"/>
              </a:rPr>
              <a:t> </a:t>
            </a:r>
            <a:r>
              <a:rPr lang="en-GB" sz="1455" err="1">
                <a:solidFill>
                  <a:schemeClr val="tx1"/>
                </a:solidFill>
                <a:latin typeface="Poppins" panose="00000500000000000000" pitchFamily="2" charset="0"/>
                <a:cs typeface="Poppins" panose="00000500000000000000" pitchFamily="2" charset="0"/>
              </a:rPr>
              <a:t>risus</a:t>
            </a:r>
            <a:r>
              <a:rPr lang="en-GB" sz="1455">
                <a:solidFill>
                  <a:schemeClr val="tx1"/>
                </a:solidFill>
                <a:latin typeface="Poppins" panose="00000500000000000000" pitchFamily="2" charset="0"/>
                <a:cs typeface="Poppins" panose="00000500000000000000" pitchFamily="2" charset="0"/>
              </a:rPr>
              <a:t>.</a:t>
            </a:r>
          </a:p>
          <a:p>
            <a:pPr defTabSz="977998" eaLnBrk="0" hangingPunct="0">
              <a:spcBef>
                <a:spcPts val="400"/>
              </a:spcBef>
              <a:spcAft>
                <a:spcPts val="400"/>
              </a:spcAft>
              <a:buClr>
                <a:srgbClr val="00864F"/>
              </a:buClr>
              <a:buSzPct val="110000"/>
            </a:pPr>
            <a:endParaRPr lang="en-GB" sz="1455">
              <a:solidFill>
                <a:schemeClr val="tx1"/>
              </a:solidFill>
              <a:latin typeface="Poppins" panose="00000500000000000000" pitchFamily="2" charset="0"/>
              <a:cs typeface="Poppins" panose="00000500000000000000" pitchFamily="2" charset="0"/>
            </a:endParaRPr>
          </a:p>
          <a:p>
            <a:pPr marL="215636" marR="0" lvl="0" indent="-207935" algn="l" defTabSz="554492" eaLnBrk="1" fontAlgn="auto" latinLnBrk="0" hangingPunct="1">
              <a:lnSpc>
                <a:spcPct val="114000"/>
              </a:lnSpc>
              <a:spcBef>
                <a:spcPts val="364"/>
              </a:spcBef>
              <a:spcAft>
                <a:spcPts val="0"/>
              </a:spcAft>
              <a:buClr>
                <a:schemeClr val="accent1"/>
              </a:buClr>
              <a:buSzTx/>
              <a:buFont typeface="Wingdings" panose="05000000000000000000" pitchFamily="2" charset="2"/>
              <a:buChar char="§"/>
              <a:tabLst/>
              <a:defRPr/>
            </a:pPr>
            <a:r>
              <a:rPr kumimoji="0" lang="en-GB" sz="1455" b="0" i="0" u="none" strike="noStrike" kern="0" cap="none" spc="-27" normalizeH="0" baseline="0" noProof="0">
                <a:ln>
                  <a:noFill/>
                </a:ln>
                <a:solidFill>
                  <a:schemeClr val="tx1"/>
                </a:solidFill>
                <a:effectLst/>
                <a:uLnTx/>
                <a:uFillTx/>
                <a:latin typeface="Poppins"/>
                <a:ea typeface="+mn-ea"/>
                <a:cs typeface="Poppins"/>
              </a:rPr>
              <a:t>Add a one-line descriptive point.</a:t>
            </a:r>
          </a:p>
          <a:p>
            <a:pPr marL="215636" marR="0" lvl="0" indent="-207935" algn="l" defTabSz="554492" eaLnBrk="1" fontAlgn="auto" latinLnBrk="0" hangingPunct="1">
              <a:lnSpc>
                <a:spcPct val="114000"/>
              </a:lnSpc>
              <a:spcBef>
                <a:spcPts val="364"/>
              </a:spcBef>
              <a:spcAft>
                <a:spcPts val="0"/>
              </a:spcAft>
              <a:buClr>
                <a:schemeClr val="accent1"/>
              </a:buClr>
              <a:buSzTx/>
              <a:buFont typeface="Wingdings" panose="05000000000000000000" pitchFamily="2" charset="2"/>
              <a:buChar char="§"/>
              <a:tabLst/>
              <a:defRPr/>
            </a:pPr>
            <a:r>
              <a:rPr kumimoji="0" lang="en-GB" sz="1455" b="0" i="0" u="none" strike="noStrike" kern="0" cap="none" spc="-27" normalizeH="0" baseline="0" noProof="0">
                <a:ln>
                  <a:noFill/>
                </a:ln>
                <a:solidFill>
                  <a:schemeClr val="tx1"/>
                </a:solidFill>
                <a:effectLst/>
                <a:uLnTx/>
                <a:uFillTx/>
                <a:latin typeface="Poppins"/>
                <a:ea typeface="+mn-ea"/>
                <a:cs typeface="Poppins"/>
              </a:rPr>
              <a:t>Add a one-line descriptive point.</a:t>
            </a:r>
          </a:p>
          <a:p>
            <a:pPr marL="215636" marR="0" lvl="0" indent="-207935" algn="l" defTabSz="554492" eaLnBrk="1" fontAlgn="auto" latinLnBrk="0" hangingPunct="1">
              <a:lnSpc>
                <a:spcPct val="114000"/>
              </a:lnSpc>
              <a:spcBef>
                <a:spcPts val="364"/>
              </a:spcBef>
              <a:spcAft>
                <a:spcPts val="0"/>
              </a:spcAft>
              <a:buClr>
                <a:schemeClr val="accent1"/>
              </a:buClr>
              <a:buSzTx/>
              <a:buFont typeface="Wingdings" panose="05000000000000000000" pitchFamily="2" charset="2"/>
              <a:buChar char="§"/>
              <a:tabLst/>
              <a:defRPr/>
            </a:pPr>
            <a:r>
              <a:rPr kumimoji="0" lang="en-GB" sz="1455" b="0" i="0" u="none" strike="noStrike" kern="0" cap="none" spc="-27" normalizeH="0" baseline="0" noProof="0">
                <a:ln>
                  <a:noFill/>
                </a:ln>
                <a:solidFill>
                  <a:schemeClr val="tx1"/>
                </a:solidFill>
                <a:effectLst/>
                <a:uLnTx/>
                <a:uFillTx/>
                <a:latin typeface="Poppins"/>
                <a:ea typeface="+mn-ea"/>
                <a:cs typeface="Poppins"/>
              </a:rPr>
              <a:t>Add a one-line descriptive point.</a:t>
            </a:r>
          </a:p>
          <a:p>
            <a:pPr marL="7702" lvl="0">
              <a:lnSpc>
                <a:spcPct val="100000"/>
              </a:lnSpc>
              <a:spcBef>
                <a:spcPts val="82"/>
              </a:spcBef>
            </a:pPr>
            <a:br>
              <a:rPr lang="en-GB"/>
            </a:br>
            <a:endParaRPr lang="en-GB"/>
          </a:p>
        </p:txBody>
      </p:sp>
      <p:sp>
        <p:nvSpPr>
          <p:cNvPr id="7" name="Text Placeholder 8">
            <a:extLst>
              <a:ext uri="{FF2B5EF4-FFF2-40B4-BE49-F238E27FC236}">
                <a16:creationId xmlns:a16="http://schemas.microsoft.com/office/drawing/2014/main" id="{57ED60CF-0E22-5C47-1E5D-8B908EDE9A8B}"/>
              </a:ext>
            </a:extLst>
          </p:cNvPr>
          <p:cNvSpPr>
            <a:spLocks noGrp="1"/>
          </p:cNvSpPr>
          <p:nvPr>
            <p:ph type="body" sz="quarter" idx="10" hasCustomPrompt="1"/>
          </p:nvPr>
        </p:nvSpPr>
        <p:spPr>
          <a:xfrm>
            <a:off x="550684" y="425496"/>
            <a:ext cx="4867737" cy="1062778"/>
          </a:xfrm>
          <a:prstGeom prst="rect">
            <a:avLst/>
          </a:prstGeom>
        </p:spPr>
        <p:txBody>
          <a:bodyPr lIns="0"/>
          <a:lstStyle>
            <a:lvl1pPr>
              <a:lnSpc>
                <a:spcPct val="100000"/>
              </a:lnSpc>
              <a:defRPr lang="en-GB" sz="3638" b="1" i="0" kern="1200" spc="-85" dirty="0">
                <a:gradFill flip="none" rotWithShape="1">
                  <a:gsLst>
                    <a:gs pos="0">
                      <a:srgbClr val="007C43"/>
                    </a:gs>
                    <a:gs pos="60000">
                      <a:srgbClr val="2C843F"/>
                    </a:gs>
                    <a:gs pos="100000">
                      <a:srgbClr val="588C3B"/>
                    </a:gs>
                  </a:gsLst>
                  <a:lin ang="0" scaled="1"/>
                  <a:tileRect/>
                </a:gradFill>
                <a:latin typeface="Poppins"/>
                <a:ea typeface="+mj-ea"/>
                <a:cs typeface="Poppins"/>
              </a:defRPr>
            </a:lvl1pPr>
          </a:lstStyle>
          <a:p>
            <a:pPr lvl="0"/>
            <a:r>
              <a:rPr lang="en-GB"/>
              <a:t>Edit phone screen split title</a:t>
            </a:r>
          </a:p>
        </p:txBody>
      </p:sp>
      <p:sp>
        <p:nvSpPr>
          <p:cNvPr id="8" name="Text Placeholder 10">
            <a:extLst>
              <a:ext uri="{FF2B5EF4-FFF2-40B4-BE49-F238E27FC236}">
                <a16:creationId xmlns:a16="http://schemas.microsoft.com/office/drawing/2014/main" id="{ABB29FA7-BB85-362E-6FD5-70AD2B04983E}"/>
              </a:ext>
            </a:extLst>
          </p:cNvPr>
          <p:cNvSpPr>
            <a:spLocks noGrp="1"/>
          </p:cNvSpPr>
          <p:nvPr>
            <p:ph type="body" sz="quarter" idx="17" hasCustomPrompt="1"/>
          </p:nvPr>
        </p:nvSpPr>
        <p:spPr>
          <a:xfrm>
            <a:off x="550637" y="1685322"/>
            <a:ext cx="4867739" cy="724202"/>
          </a:xfrm>
          <a:prstGeom prst="rect">
            <a:avLst/>
          </a:prstGeom>
        </p:spPr>
        <p:txBody>
          <a:bodyPr/>
          <a:lstStyle>
            <a:lvl1pPr>
              <a:lnSpc>
                <a:spcPct val="114000"/>
              </a:lnSpc>
              <a:spcBef>
                <a:spcPts val="364"/>
              </a:spcBef>
              <a:defRPr sz="1819">
                <a:solidFill>
                  <a:schemeClr val="tx1"/>
                </a:solidFill>
                <a:latin typeface="Poppins SemiBold" panose="00000700000000000000" pitchFamily="2" charset="0"/>
                <a:cs typeface="Poppins SemiBold" panose="00000700000000000000" pitchFamily="2" charset="0"/>
              </a:defRPr>
            </a:lvl1pPr>
            <a:lvl2pPr>
              <a:lnSpc>
                <a:spcPct val="114000"/>
              </a:lnSpc>
              <a:spcBef>
                <a:spcPts val="364"/>
              </a:spcBef>
              <a:defRPr sz="1455">
                <a:solidFill>
                  <a:schemeClr val="tx1"/>
                </a:solidFill>
                <a:latin typeface="Poppins" panose="00000500000000000000" pitchFamily="2" charset="0"/>
                <a:cs typeface="Poppins" panose="00000500000000000000" pitchFamily="2" charset="0"/>
              </a:defRPr>
            </a:lvl2pPr>
            <a:lvl3pPr>
              <a:lnSpc>
                <a:spcPct val="114000"/>
              </a:lnSpc>
              <a:spcBef>
                <a:spcPts val="364"/>
              </a:spcBef>
              <a:defRPr sz="1455">
                <a:solidFill>
                  <a:schemeClr val="tx1"/>
                </a:solidFill>
                <a:latin typeface="Poppins" panose="00000500000000000000" pitchFamily="2" charset="0"/>
                <a:cs typeface="Poppins" panose="00000500000000000000" pitchFamily="2" charset="0"/>
              </a:defRPr>
            </a:lvl3pPr>
            <a:lvl4pPr>
              <a:lnSpc>
                <a:spcPct val="114000"/>
              </a:lnSpc>
              <a:spcBef>
                <a:spcPts val="364"/>
              </a:spcBef>
              <a:defRPr sz="1455">
                <a:solidFill>
                  <a:schemeClr val="tx1"/>
                </a:solidFill>
                <a:latin typeface="Poppins" panose="00000500000000000000" pitchFamily="2" charset="0"/>
                <a:cs typeface="Poppins" panose="00000500000000000000" pitchFamily="2" charset="0"/>
              </a:defRPr>
            </a:lvl4pPr>
            <a:lvl5pPr>
              <a:lnSpc>
                <a:spcPct val="114000"/>
              </a:lnSpc>
              <a:spcBef>
                <a:spcPts val="364"/>
              </a:spcBef>
              <a:defRPr sz="1455">
                <a:solidFill>
                  <a:schemeClr val="tx1"/>
                </a:solidFill>
                <a:latin typeface="Poppins" panose="00000500000000000000" pitchFamily="2" charset="0"/>
                <a:cs typeface="Poppins" panose="00000500000000000000" pitchFamily="2" charset="0"/>
              </a:defRPr>
            </a:lvl5pPr>
          </a:lstStyle>
          <a:p>
            <a:pPr lvl="0"/>
            <a:r>
              <a:rPr lang="en-US"/>
              <a:t>Add a short summary statement, maximum two lines.</a:t>
            </a:r>
          </a:p>
        </p:txBody>
      </p:sp>
    </p:spTree>
    <p:extLst>
      <p:ext uri="{BB962C8B-B14F-4D97-AF65-F5344CB8AC3E}">
        <p14:creationId xmlns:p14="http://schemas.microsoft.com/office/powerpoint/2010/main" val="1483010837"/>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Gradient Slide Split">
    <p:bg>
      <p:bgPr>
        <a:solidFill>
          <a:srgbClr val="FAFAF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 uri="{C183D7F6-B498-43B3-948B-1728B52AA6E4}">
                <adec:decorative xmlns:adec="http://schemas.microsoft.com/office/drawing/2017/decorative" val="1"/>
              </a:ext>
            </a:extLst>
          </p:cNvPr>
          <p:cNvSpPr/>
          <p:nvPr userDrawn="1"/>
        </p:nvSpPr>
        <p:spPr>
          <a:xfrm>
            <a:off x="6096000" y="-8188"/>
            <a:ext cx="6096000" cy="6858000"/>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hasCustomPrompt="1"/>
          </p:nvPr>
        </p:nvSpPr>
        <p:spPr>
          <a:xfrm>
            <a:off x="578549" y="2444717"/>
            <a:ext cx="4440875" cy="253145"/>
          </a:xfrm>
          <a:prstGeom prst="rect">
            <a:avLst/>
          </a:prstGeom>
        </p:spPr>
        <p:txBody>
          <a:bodyPr vert="horz" wrap="square" lIns="0" tIns="14604" rIns="0" bIns="0" rtlCol="0">
            <a:spAutoFit/>
          </a:bodyPr>
          <a:lstStyle>
            <a:lvl1pPr>
              <a:lnSpc>
                <a:spcPct val="114000"/>
              </a:lnSpc>
              <a:defRPr lang="en-US" sz="1819" b="0" spc="-27" dirty="0" smtClean="0">
                <a:solidFill>
                  <a:srgbClr val="282828"/>
                </a:solidFill>
                <a:latin typeface="Poppins SemiBold" panose="00000700000000000000" pitchFamily="2" charset="0"/>
                <a:cs typeface="Poppins SemiBold" panose="00000700000000000000" pitchFamily="2" charset="0"/>
              </a:defRPr>
            </a:lvl1pPr>
            <a:lvl2pPr>
              <a:defRPr lang="en-US" dirty="0" smtClean="0"/>
            </a:lvl2pPr>
            <a:lvl3pPr>
              <a:defRPr lang="en-US" dirty="0" smtClean="0"/>
            </a:lvl3pPr>
            <a:lvl4pPr>
              <a:defRPr lang="en-US" dirty="0" smtClean="0"/>
            </a:lvl4pPr>
            <a:lvl5pPr>
              <a:defRPr lang="en-GB" dirty="0"/>
            </a:lvl5pPr>
          </a:lstStyle>
          <a:p>
            <a:pPr marL="7702" marR="328882" lvl="0">
              <a:lnSpc>
                <a:spcPts val="1831"/>
              </a:lnSpc>
              <a:spcBef>
                <a:spcPts val="2514"/>
              </a:spcBef>
            </a:pPr>
            <a:r>
              <a:rPr lang="en-US"/>
              <a:t>Edit section heading</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hasCustomPrompt="1"/>
          </p:nvPr>
        </p:nvSpPr>
        <p:spPr>
          <a:xfrm>
            <a:off x="589294" y="3091624"/>
            <a:ext cx="3889324" cy="1842556"/>
          </a:xfrm>
          <a:prstGeom prst="rect">
            <a:avLst/>
          </a:prstGeom>
        </p:spPr>
        <p:txBody>
          <a:bodyPr vert="horz" wrap="square" lIns="0" tIns="12700" rIns="0" bIns="0" rtlCol="0">
            <a:spAutoFit/>
          </a:bodyPr>
          <a:lstStyle>
            <a:lvl1pPr marL="215636" indent="-207935">
              <a:lnSpc>
                <a:spcPct val="114000"/>
              </a:lnSpc>
              <a:buClr>
                <a:schemeClr val="accent1"/>
              </a:buClr>
              <a:buFont typeface="Wingdings" panose="05000000000000000000" pitchFamily="2" charset="2"/>
              <a:buChar char="§"/>
              <a:defRPr lang="en-US" sz="1455" b="0" spc="-27" dirty="0">
                <a:solidFill>
                  <a:srgbClr val="282828"/>
                </a:solidFill>
                <a:latin typeface="Poppins"/>
                <a:cs typeface="Poppins"/>
              </a:defRPr>
            </a:lvl1pPr>
          </a:lstStyle>
          <a:p>
            <a:pPr marL="7702" lvl="0">
              <a:lnSpc>
                <a:spcPct val="100000"/>
              </a:lnSpc>
              <a:spcBef>
                <a:spcPts val="82"/>
              </a:spcBef>
            </a:pPr>
            <a:r>
              <a:rPr lang="en-GB"/>
              <a:t>Keep your sentences short. 14 words maximum per sentence.</a:t>
            </a:r>
            <a:br>
              <a:rPr lang="en-GB"/>
            </a:br>
            <a:endParaRPr lang="en-GB"/>
          </a:p>
          <a:p>
            <a:pPr marL="7702" lvl="0">
              <a:lnSpc>
                <a:spcPct val="100000"/>
              </a:lnSpc>
              <a:spcBef>
                <a:spcPts val="82"/>
              </a:spcBef>
            </a:pPr>
            <a:r>
              <a:rPr lang="en-GB"/>
              <a:t>Use a minimum font size of 20. This template is set to 24.</a:t>
            </a:r>
            <a:br>
              <a:rPr lang="en-GB"/>
            </a:br>
            <a:endParaRPr lang="en-GB"/>
          </a:p>
          <a:p>
            <a:pPr marL="7702" lvl="0">
              <a:lnSpc>
                <a:spcPct val="100000"/>
              </a:lnSpc>
              <a:spcBef>
                <a:spcPts val="82"/>
              </a:spcBef>
            </a:pPr>
            <a:r>
              <a:rPr lang="en-GB"/>
              <a:t>Use 1.15 bullet point line spacing.</a:t>
            </a:r>
            <a:endParaRPr lang="en-US"/>
          </a:p>
          <a:p>
            <a:pPr marL="7702" lvl="0">
              <a:lnSpc>
                <a:spcPct val="100000"/>
              </a:lnSpc>
              <a:spcBef>
                <a:spcPts val="82"/>
              </a:spcBef>
            </a:pPr>
            <a:endParaRPr lang="en-GB"/>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9" y="748950"/>
            <a:ext cx="4944575" cy="492314"/>
          </a:xfrm>
          <a:prstGeom prst="rect">
            <a:avLst/>
          </a:prstGeom>
        </p:spPr>
        <p:txBody>
          <a:bodyPr vert="horz" wrap="square" lIns="0" tIns="11430" rIns="0" bIns="0" rtlCol="0">
            <a:spAutoFit/>
          </a:bodyPr>
          <a:lstStyle>
            <a:lvl1pPr>
              <a:lnSpc>
                <a:spcPct val="114000"/>
              </a:lnSpc>
              <a:spcBef>
                <a:spcPts val="0"/>
              </a:spcBef>
              <a:defRPr lang="en-US" sz="2911"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Edit split section title </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hasCustomPrompt="1"/>
          </p:nvPr>
        </p:nvSpPr>
        <p:spPr>
          <a:xfrm>
            <a:off x="6927799" y="2457061"/>
            <a:ext cx="4486317" cy="255711"/>
          </a:xfrm>
          <a:prstGeom prst="rect">
            <a:avLst/>
          </a:prstGeom>
        </p:spPr>
        <p:txBody>
          <a:bodyPr vert="horz" wrap="square" lIns="0" tIns="17145" rIns="0" bIns="0" rtlCol="0">
            <a:spAutoFit/>
          </a:bodyPr>
          <a:lstStyle>
            <a:lvl1pPr>
              <a:lnSpc>
                <a:spcPct val="114000"/>
              </a:lnSpc>
              <a:defRPr lang="en-US" sz="1819" b="0" spc="-6"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marR="328882" lvl="0">
              <a:lnSpc>
                <a:spcPts val="1831"/>
              </a:lnSpc>
              <a:spcBef>
                <a:spcPts val="2514"/>
              </a:spcBef>
            </a:pPr>
            <a:r>
              <a:rPr lang="en-US"/>
              <a:t>Edit section heading</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5" y="1893308"/>
            <a:ext cx="298233" cy="307463"/>
          </a:xfrm>
          <a:prstGeom prst="rect">
            <a:avLst/>
          </a:prstGeom>
        </p:spPr>
        <p:txBody>
          <a:bodyPr/>
          <a:lstStyle>
            <a:lvl1pPr>
              <a:defRPr>
                <a:latin typeface="Poppins" panose="00000500000000000000" pitchFamily="2" charset="0"/>
              </a:defRPr>
            </a:lvl1pPr>
          </a:lstStyle>
          <a:p>
            <a:endParaRPr lang="en-GB"/>
          </a:p>
        </p:txBody>
      </p:sp>
      <p:sp>
        <p:nvSpPr>
          <p:cNvPr id="18" name="object 13">
            <a:extLst>
              <a:ext uri="{FF2B5EF4-FFF2-40B4-BE49-F238E27FC236}">
                <a16:creationId xmlns:a16="http://schemas.microsoft.com/office/drawing/2014/main" id="{B56B9985-9035-68F4-6C75-FB0395155FE2}"/>
              </a:ext>
              <a:ext uri="{C183D7F6-B498-43B3-948B-1728B52AA6E4}">
                <adec:decorative xmlns:adec="http://schemas.microsoft.com/office/drawing/2017/decorative" val="1"/>
              </a:ext>
            </a:extLst>
          </p:cNvPr>
          <p:cNvSpPr>
            <a:spLocks/>
          </p:cNvSpPr>
          <p:nvPr userDrawn="1"/>
        </p:nvSpPr>
        <p:spPr>
          <a:xfrm>
            <a:off x="596896"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latin typeface="Poppins" panose="00000500000000000000" pitchFamily="2" charset="0"/>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1" y="1893308"/>
            <a:ext cx="298233" cy="307463"/>
          </a:xfrm>
          <a:prstGeom prst="rect">
            <a:avLst/>
          </a:prstGeom>
        </p:spPr>
        <p:txBody>
          <a:bodyPr/>
          <a:lstStyle>
            <a:lvl1pPr>
              <a:defRPr>
                <a:solidFill>
                  <a:srgbClr val="383738"/>
                </a:solidFill>
                <a:latin typeface="Poppins" panose="00000500000000000000" pitchFamily="2" charset="0"/>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hasCustomPrompt="1"/>
          </p:nvPr>
        </p:nvSpPr>
        <p:spPr>
          <a:xfrm>
            <a:off x="6923259" y="3091623"/>
            <a:ext cx="3889324" cy="1605824"/>
          </a:xfrm>
          <a:prstGeom prst="rect">
            <a:avLst/>
          </a:prstGeom>
        </p:spPr>
        <p:txBody>
          <a:bodyPr vert="horz" wrap="square" lIns="0" tIns="12700" rIns="0" bIns="0" rtlCol="0">
            <a:spAutoFit/>
          </a:bodyPr>
          <a:lstStyle>
            <a:lvl1pPr marL="215636" indent="-207935">
              <a:buClr>
                <a:schemeClr val="bg1"/>
              </a:buClr>
              <a:buFont typeface="Wingdings" panose="05000000000000000000" pitchFamily="2" charset="2"/>
              <a:buChar char="§"/>
              <a:defRPr lang="en-US" sz="1455" b="0" spc="-27" dirty="0">
                <a:solidFill>
                  <a:schemeClr val="bg1"/>
                </a:solidFill>
                <a:latin typeface="Poppins"/>
                <a:cs typeface="Poppins"/>
              </a:defRPr>
            </a:lvl1pPr>
          </a:lstStyle>
          <a:p>
            <a:pPr marL="7702" lvl="0">
              <a:lnSpc>
                <a:spcPct val="100000"/>
              </a:lnSpc>
              <a:spcBef>
                <a:spcPts val="82"/>
              </a:spcBef>
            </a:pPr>
            <a:r>
              <a:rPr lang="en-GB"/>
              <a:t>Keep your sentences short. 14 words maximum per sentence.</a:t>
            </a:r>
            <a:br>
              <a:rPr lang="en-GB"/>
            </a:br>
            <a:endParaRPr lang="en-GB"/>
          </a:p>
          <a:p>
            <a:pPr marL="7702" lvl="0">
              <a:lnSpc>
                <a:spcPct val="100000"/>
              </a:lnSpc>
              <a:spcBef>
                <a:spcPts val="82"/>
              </a:spcBef>
            </a:pPr>
            <a:r>
              <a:rPr lang="en-GB"/>
              <a:t>Use a minimum font size of 20. This template is set to 24.</a:t>
            </a:r>
            <a:br>
              <a:rPr lang="en-GB"/>
            </a:br>
            <a:endParaRPr lang="en-GB"/>
          </a:p>
          <a:p>
            <a:pPr marL="7702" lvl="0">
              <a:lnSpc>
                <a:spcPct val="100000"/>
              </a:lnSpc>
              <a:spcBef>
                <a:spcPts val="82"/>
              </a:spcBef>
            </a:pPr>
            <a:r>
              <a:rPr lang="en-GB"/>
              <a:t>Use 1.15 bullet point line spacing.</a:t>
            </a:r>
            <a:endParaRPr lang="en-US"/>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6" name="object 13">
            <a:extLst>
              <a:ext uri="{FF2B5EF4-FFF2-40B4-BE49-F238E27FC236}">
                <a16:creationId xmlns:a16="http://schemas.microsoft.com/office/drawing/2014/main" id="{92B5D0F9-3C3F-28B1-6C1B-6683688483C9}"/>
              </a:ext>
              <a:ext uri="{C183D7F6-B498-43B3-948B-1728B52AA6E4}">
                <adec:decorative xmlns:adec="http://schemas.microsoft.com/office/drawing/2017/decorative" val="1"/>
              </a:ext>
            </a:extLst>
          </p:cNvPr>
          <p:cNvSpPr>
            <a:spLocks/>
          </p:cNvSpPr>
          <p:nvPr userDrawn="1"/>
        </p:nvSpPr>
        <p:spPr>
          <a:xfrm>
            <a:off x="6939898" y="2936459"/>
            <a:ext cx="765177" cy="0"/>
          </a:xfrm>
          <a:custGeom>
            <a:avLst/>
            <a:gdLst/>
            <a:ahLst/>
            <a:cxnLst/>
            <a:rect l="l" t="t" r="r" b="b"/>
            <a:pathLst>
              <a:path w="1261745">
                <a:moveTo>
                  <a:pt x="0" y="0"/>
                </a:moveTo>
                <a:lnTo>
                  <a:pt x="1261333" y="0"/>
                </a:lnTo>
              </a:path>
            </a:pathLst>
          </a:custGeom>
          <a:ln w="10470">
            <a:solidFill>
              <a:schemeClr val="bg1"/>
            </a:solidFill>
          </a:ln>
        </p:spPr>
        <p:txBody>
          <a:bodyPr wrap="square" lIns="0" tIns="0" rIns="0" bIns="0" rtlCol="0"/>
          <a:lstStyle/>
          <a:p>
            <a:endParaRPr sz="1092" u="none">
              <a:solidFill>
                <a:srgbClr val="383738"/>
              </a:solidFill>
              <a:latin typeface="Poppins" panose="00000500000000000000" pitchFamily="2" charset="0"/>
            </a:endParaRPr>
          </a:p>
        </p:txBody>
      </p:sp>
      <p:sp>
        <p:nvSpPr>
          <p:cNvPr id="8" name="Picture Placeholder 7">
            <a:extLst>
              <a:ext uri="{FF2B5EF4-FFF2-40B4-BE49-F238E27FC236}">
                <a16:creationId xmlns:a16="http://schemas.microsoft.com/office/drawing/2014/main" id="{F0EE38A5-9F3A-35D2-F1E5-8A8B9F554F9A}"/>
              </a:ext>
            </a:extLst>
          </p:cNvPr>
          <p:cNvSpPr>
            <a:spLocks noGrp="1"/>
          </p:cNvSpPr>
          <p:nvPr>
            <p:ph type="pic" sz="quarter" idx="22"/>
          </p:nvPr>
        </p:nvSpPr>
        <p:spPr>
          <a:xfrm>
            <a:off x="578555" y="1893556"/>
            <a:ext cx="304199" cy="288798"/>
          </a:xfrm>
          <a:prstGeom prst="rect">
            <a:avLst/>
          </a:prstGeom>
        </p:spPr>
        <p:txBody>
          <a:bodyPr/>
          <a:lstStyle/>
          <a:p>
            <a:endParaRPr lang="en-GB"/>
          </a:p>
        </p:txBody>
      </p:sp>
    </p:spTree>
    <p:extLst>
      <p:ext uri="{BB962C8B-B14F-4D97-AF65-F5344CB8AC3E}">
        <p14:creationId xmlns:p14="http://schemas.microsoft.com/office/powerpoint/2010/main" val="2468223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theme summary">
    <p:bg>
      <p:bgPr>
        <a:solidFill>
          <a:srgbClr val="FAFAFA"/>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 uri="{C183D7F6-B498-43B3-948B-1728B52AA6E4}">
                <adec:decorative xmlns:adec="http://schemas.microsoft.com/office/drawing/2017/decorative" val="1"/>
              </a:ext>
            </a:extLst>
          </p:cNvPr>
          <p:cNvSpPr/>
          <p:nvPr userDrawn="1"/>
        </p:nvSpPr>
        <p:spPr>
          <a:xfrm>
            <a:off x="2"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latin typeface="Poppins" panose="00000500000000000000" pitchFamily="2" charset="0"/>
            </a:endParaRPr>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hasCustomPrompt="1"/>
          </p:nvPr>
        </p:nvSpPr>
        <p:spPr>
          <a:xfrm>
            <a:off x="551119" y="471704"/>
            <a:ext cx="8686980" cy="612540"/>
          </a:xfrm>
          <a:prstGeom prst="rect">
            <a:avLst/>
          </a:prstGeom>
        </p:spPr>
        <p:txBody>
          <a:bodyPr vert="horz" wrap="square" lIns="0" tIns="11430" rIns="0" bIns="0" rtlCol="0">
            <a:spAutoFit/>
          </a:bodyPr>
          <a:lstStyle>
            <a:lvl1pPr>
              <a:lnSpc>
                <a:spcPct val="90000"/>
              </a:lnSpc>
              <a:defRPr lang="en-US" sz="3638"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Edit key theme summary title</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lvl1pPr>
              <a:defRPr>
                <a:latin typeface="Poppins" panose="00000500000000000000" pitchFamily="2" charset="0"/>
              </a:defRPr>
            </a:lvl1p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2989823" cy="824326"/>
          </a:xfrm>
          <a:prstGeom prst="rect">
            <a:avLst/>
          </a:prstGeom>
        </p:spPr>
        <p:txBody>
          <a:bodyPr lIns="0"/>
          <a:lstStyle>
            <a:lvl1pPr>
              <a:lnSpc>
                <a:spcPct val="114000"/>
              </a:lnSpc>
              <a:spcBef>
                <a:spcPts val="364"/>
              </a:spcBef>
              <a:defRPr lang="en-GB" sz="2911" b="0" i="0" spc="0" dirty="0">
                <a:gradFill flip="none" rotWithShape="1">
                  <a:gsLst>
                    <a:gs pos="50000">
                      <a:srgbClr val="009C43"/>
                    </a:gs>
                    <a:gs pos="85000">
                      <a:srgbClr val="BCCF00"/>
                    </a:gs>
                  </a:gsLst>
                  <a:lin ang="0" scaled="1"/>
                  <a:tileRect/>
                </a:gradFill>
                <a:latin typeface="Poppins SemiBold" panose="00000700000000000000" pitchFamily="2" charset="0"/>
                <a:ea typeface="+mj-ea"/>
                <a:cs typeface="Poppins SemiBold" panose="00000700000000000000" pitchFamily="2" charset="0"/>
              </a:defRPr>
            </a:lvl1pPr>
          </a:lstStyle>
          <a:p>
            <a:pPr marL="0" marR="0" lvl="0" indent="0" defTabSz="554492" eaLnBrk="1" fontAlgn="auto" latinLnBrk="0" hangingPunct="1">
              <a:lnSpc>
                <a:spcPct val="90000"/>
              </a:lnSpc>
              <a:spcBef>
                <a:spcPts val="0"/>
              </a:spcBef>
              <a:spcAft>
                <a:spcPts val="0"/>
              </a:spcAft>
              <a:buClrTx/>
              <a:buSzTx/>
              <a:buFontTx/>
              <a:buNone/>
              <a:tabLst/>
              <a:defRPr/>
            </a:pPr>
            <a:r>
              <a:rPr lang="en-GB"/>
              <a:t>Edit Sub Header</a:t>
            </a:r>
          </a:p>
          <a:p>
            <a:pPr lvl="0"/>
            <a:endParaRPr lang="en-GB"/>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hasCustomPrompt="1"/>
          </p:nvPr>
        </p:nvSpPr>
        <p:spPr>
          <a:xfrm>
            <a:off x="527750" y="3379242"/>
            <a:ext cx="2989823" cy="464486"/>
          </a:xfrm>
          <a:prstGeom prst="rect">
            <a:avLst/>
          </a:prstGeom>
        </p:spPr>
        <p:txBody>
          <a:bodyPr vert="horz" wrap="square" lIns="0" tIns="16510" rIns="0" bIns="0" rtlCol="0">
            <a:spAutoFit/>
          </a:bodyPr>
          <a:lstStyle>
            <a:lvl1pPr>
              <a:lnSpc>
                <a:spcPct val="114000"/>
              </a:lnSpc>
              <a:spcBef>
                <a:spcPts val="364"/>
              </a:spcBef>
              <a:defRPr lang="en-US" sz="1455"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Add a short summary paragraph.</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hasCustomPrompt="1"/>
          </p:nvPr>
        </p:nvSpPr>
        <p:spPr>
          <a:xfrm>
            <a:off x="5199399" y="1763831"/>
            <a:ext cx="6330407" cy="433592"/>
          </a:xfrm>
          <a:prstGeom prst="rect">
            <a:avLst/>
          </a:prstGeom>
        </p:spPr>
        <p:txBody>
          <a:bodyPr/>
          <a:lstStyle>
            <a:lvl1pPr marL="0" indent="0" algn="l">
              <a:buClr>
                <a:schemeClr val="accent1"/>
              </a:buClr>
              <a:buFont typeface="Wingdings" panose="05000000000000000000" pitchFamily="2" charset="2"/>
              <a:buNone/>
              <a:defRPr sz="1455">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Edit one line summary. </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579389" y="1762338"/>
            <a:ext cx="420575" cy="433592"/>
          </a:xfrm>
          <a:prstGeom prst="rect">
            <a:avLst/>
          </a:prstGeom>
        </p:spPr>
        <p:txBody>
          <a:bodyPr/>
          <a:lstStyle>
            <a:lvl1pPr>
              <a:defRPr>
                <a:latin typeface="Poppins" panose="00000500000000000000" pitchFamily="2" charset="0"/>
              </a:defRPr>
            </a:lvl1p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6" name="Picture Placeholder 34">
            <a:extLst>
              <a:ext uri="{FF2B5EF4-FFF2-40B4-BE49-F238E27FC236}">
                <a16:creationId xmlns:a16="http://schemas.microsoft.com/office/drawing/2014/main" id="{6C2D9545-12BD-738D-486C-1A0B2343D328}"/>
              </a:ext>
            </a:extLst>
          </p:cNvPr>
          <p:cNvSpPr>
            <a:spLocks noGrp="1"/>
          </p:cNvSpPr>
          <p:nvPr>
            <p:ph type="pic" sz="quarter" idx="27"/>
          </p:nvPr>
        </p:nvSpPr>
        <p:spPr>
          <a:xfrm>
            <a:off x="4579387" y="2640734"/>
            <a:ext cx="420575" cy="433592"/>
          </a:xfrm>
          <a:prstGeom prst="rect">
            <a:avLst/>
          </a:prstGeom>
        </p:spPr>
        <p:txBody>
          <a:bodyPr/>
          <a:lstStyle>
            <a:lvl1pPr>
              <a:defRPr>
                <a:latin typeface="Poppins" panose="00000500000000000000" pitchFamily="2" charset="0"/>
              </a:defRPr>
            </a:lvl1pPr>
          </a:lstStyle>
          <a:p>
            <a:endParaRPr lang="en-GB"/>
          </a:p>
        </p:txBody>
      </p:sp>
      <p:sp>
        <p:nvSpPr>
          <p:cNvPr id="7" name="Picture Placeholder 34">
            <a:extLst>
              <a:ext uri="{FF2B5EF4-FFF2-40B4-BE49-F238E27FC236}">
                <a16:creationId xmlns:a16="http://schemas.microsoft.com/office/drawing/2014/main" id="{852BB60D-25E1-D231-C0CD-98A1B6941C18}"/>
              </a:ext>
            </a:extLst>
          </p:cNvPr>
          <p:cNvSpPr>
            <a:spLocks noGrp="1"/>
          </p:cNvSpPr>
          <p:nvPr>
            <p:ph type="pic" sz="quarter" idx="28"/>
          </p:nvPr>
        </p:nvSpPr>
        <p:spPr>
          <a:xfrm>
            <a:off x="4552498" y="3519129"/>
            <a:ext cx="420575" cy="433592"/>
          </a:xfrm>
          <a:prstGeom prst="rect">
            <a:avLst/>
          </a:prstGeom>
        </p:spPr>
        <p:txBody>
          <a:bodyPr/>
          <a:lstStyle>
            <a:lvl1pPr>
              <a:defRPr>
                <a:latin typeface="Poppins" panose="00000500000000000000" pitchFamily="2" charset="0"/>
              </a:defRPr>
            </a:lvl1pPr>
          </a:lstStyle>
          <a:p>
            <a:endParaRPr lang="en-GB"/>
          </a:p>
        </p:txBody>
      </p:sp>
      <p:sp>
        <p:nvSpPr>
          <p:cNvPr id="8" name="Picture Placeholder 34">
            <a:extLst>
              <a:ext uri="{FF2B5EF4-FFF2-40B4-BE49-F238E27FC236}">
                <a16:creationId xmlns:a16="http://schemas.microsoft.com/office/drawing/2014/main" id="{BA3C9E83-74E2-E934-E4C4-984B69B1C31A}"/>
              </a:ext>
            </a:extLst>
          </p:cNvPr>
          <p:cNvSpPr>
            <a:spLocks noGrp="1"/>
          </p:cNvSpPr>
          <p:nvPr>
            <p:ph type="pic" sz="quarter" idx="29"/>
          </p:nvPr>
        </p:nvSpPr>
        <p:spPr>
          <a:xfrm>
            <a:off x="4552498" y="4397524"/>
            <a:ext cx="420575" cy="433592"/>
          </a:xfrm>
          <a:prstGeom prst="rect">
            <a:avLst/>
          </a:prstGeom>
        </p:spPr>
        <p:txBody>
          <a:bodyPr/>
          <a:lstStyle>
            <a:lvl1pPr>
              <a:defRPr>
                <a:latin typeface="Poppins" panose="00000500000000000000" pitchFamily="2" charset="0"/>
              </a:defRPr>
            </a:lvl1pPr>
          </a:lstStyle>
          <a:p>
            <a:endParaRPr lang="en-GB"/>
          </a:p>
        </p:txBody>
      </p:sp>
      <p:sp>
        <p:nvSpPr>
          <p:cNvPr id="9" name="Picture Placeholder 34">
            <a:extLst>
              <a:ext uri="{FF2B5EF4-FFF2-40B4-BE49-F238E27FC236}">
                <a16:creationId xmlns:a16="http://schemas.microsoft.com/office/drawing/2014/main" id="{48E106DA-35C2-3FF0-36B0-A0D5C0F4DE22}"/>
              </a:ext>
            </a:extLst>
          </p:cNvPr>
          <p:cNvSpPr>
            <a:spLocks noGrp="1"/>
          </p:cNvSpPr>
          <p:nvPr>
            <p:ph type="pic" sz="quarter" idx="30"/>
          </p:nvPr>
        </p:nvSpPr>
        <p:spPr>
          <a:xfrm>
            <a:off x="4557530" y="5275920"/>
            <a:ext cx="420575" cy="433592"/>
          </a:xfrm>
          <a:prstGeom prst="rect">
            <a:avLst/>
          </a:prstGeom>
        </p:spPr>
        <p:txBody>
          <a:bodyPr/>
          <a:lstStyle>
            <a:lvl1pPr>
              <a:defRPr>
                <a:latin typeface="Poppins" panose="00000500000000000000" pitchFamily="2" charset="0"/>
              </a:defRPr>
            </a:lvl1pPr>
          </a:lstStyle>
          <a:p>
            <a:endParaRPr lang="en-GB"/>
          </a:p>
        </p:txBody>
      </p:sp>
      <p:sp>
        <p:nvSpPr>
          <p:cNvPr id="11" name="Text Placeholder 22">
            <a:extLst>
              <a:ext uri="{FF2B5EF4-FFF2-40B4-BE49-F238E27FC236}">
                <a16:creationId xmlns:a16="http://schemas.microsoft.com/office/drawing/2014/main" id="{E3A89C46-5693-28EC-FC58-DEB101708657}"/>
              </a:ext>
            </a:extLst>
          </p:cNvPr>
          <p:cNvSpPr>
            <a:spLocks noGrp="1"/>
          </p:cNvSpPr>
          <p:nvPr>
            <p:ph type="body" sz="quarter" idx="31" hasCustomPrompt="1"/>
          </p:nvPr>
        </p:nvSpPr>
        <p:spPr>
          <a:xfrm>
            <a:off x="5199399" y="2640734"/>
            <a:ext cx="6330407" cy="433592"/>
          </a:xfrm>
          <a:prstGeom prst="rect">
            <a:avLst/>
          </a:prstGeom>
        </p:spPr>
        <p:txBody>
          <a:bodyPr/>
          <a:lstStyle>
            <a:lvl1pPr marL="0" indent="0" algn="l">
              <a:buClr>
                <a:schemeClr val="accent1"/>
              </a:buClr>
              <a:buFont typeface="Wingdings" panose="05000000000000000000" pitchFamily="2" charset="2"/>
              <a:buNone/>
              <a:defRPr sz="1455">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Edit one line summary. </a:t>
            </a:r>
          </a:p>
        </p:txBody>
      </p:sp>
      <p:sp>
        <p:nvSpPr>
          <p:cNvPr id="12" name="Text Placeholder 22">
            <a:extLst>
              <a:ext uri="{FF2B5EF4-FFF2-40B4-BE49-F238E27FC236}">
                <a16:creationId xmlns:a16="http://schemas.microsoft.com/office/drawing/2014/main" id="{31D43D87-E1AD-3B03-9D8D-27F6EB216A69}"/>
              </a:ext>
            </a:extLst>
          </p:cNvPr>
          <p:cNvSpPr>
            <a:spLocks noGrp="1"/>
          </p:cNvSpPr>
          <p:nvPr>
            <p:ph type="body" sz="quarter" idx="32" hasCustomPrompt="1"/>
          </p:nvPr>
        </p:nvSpPr>
        <p:spPr>
          <a:xfrm>
            <a:off x="5199399" y="3519128"/>
            <a:ext cx="6330407" cy="433592"/>
          </a:xfrm>
          <a:prstGeom prst="rect">
            <a:avLst/>
          </a:prstGeom>
        </p:spPr>
        <p:txBody>
          <a:bodyPr/>
          <a:lstStyle>
            <a:lvl1pPr marL="0" indent="0" algn="l">
              <a:buClr>
                <a:schemeClr val="accent1"/>
              </a:buClr>
              <a:buFont typeface="Wingdings" panose="05000000000000000000" pitchFamily="2" charset="2"/>
              <a:buNone/>
              <a:defRPr sz="1455">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Edit one line summary. </a:t>
            </a:r>
          </a:p>
        </p:txBody>
      </p:sp>
      <p:sp>
        <p:nvSpPr>
          <p:cNvPr id="13" name="Text Placeholder 22">
            <a:extLst>
              <a:ext uri="{FF2B5EF4-FFF2-40B4-BE49-F238E27FC236}">
                <a16:creationId xmlns:a16="http://schemas.microsoft.com/office/drawing/2014/main" id="{24A04FCD-BA7E-0ACC-4326-87FC3366F783}"/>
              </a:ext>
            </a:extLst>
          </p:cNvPr>
          <p:cNvSpPr>
            <a:spLocks noGrp="1"/>
          </p:cNvSpPr>
          <p:nvPr>
            <p:ph type="body" sz="quarter" idx="33" hasCustomPrompt="1"/>
          </p:nvPr>
        </p:nvSpPr>
        <p:spPr>
          <a:xfrm>
            <a:off x="5199399" y="4397524"/>
            <a:ext cx="6330407" cy="433592"/>
          </a:xfrm>
          <a:prstGeom prst="rect">
            <a:avLst/>
          </a:prstGeom>
        </p:spPr>
        <p:txBody>
          <a:bodyPr/>
          <a:lstStyle>
            <a:lvl1pPr marL="0" indent="0" algn="l">
              <a:buClr>
                <a:schemeClr val="accent1"/>
              </a:buClr>
              <a:buFont typeface="Wingdings" panose="05000000000000000000" pitchFamily="2" charset="2"/>
              <a:buNone/>
              <a:defRPr sz="1455">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Edit one line summary. </a:t>
            </a:r>
          </a:p>
        </p:txBody>
      </p:sp>
      <p:sp>
        <p:nvSpPr>
          <p:cNvPr id="16" name="Text Placeholder 22">
            <a:extLst>
              <a:ext uri="{FF2B5EF4-FFF2-40B4-BE49-F238E27FC236}">
                <a16:creationId xmlns:a16="http://schemas.microsoft.com/office/drawing/2014/main" id="{64DC8FF7-0692-10FC-A3B1-CDFEC4865AC8}"/>
              </a:ext>
            </a:extLst>
          </p:cNvPr>
          <p:cNvSpPr>
            <a:spLocks noGrp="1"/>
          </p:cNvSpPr>
          <p:nvPr>
            <p:ph type="body" sz="quarter" idx="34" hasCustomPrompt="1"/>
          </p:nvPr>
        </p:nvSpPr>
        <p:spPr>
          <a:xfrm>
            <a:off x="5199399" y="5275920"/>
            <a:ext cx="6330407" cy="433592"/>
          </a:xfrm>
          <a:prstGeom prst="rect">
            <a:avLst/>
          </a:prstGeom>
        </p:spPr>
        <p:txBody>
          <a:bodyPr/>
          <a:lstStyle>
            <a:lvl1pPr marL="0" indent="0" algn="l">
              <a:buClr>
                <a:schemeClr val="accent1"/>
              </a:buClr>
              <a:buFont typeface="Wingdings" panose="05000000000000000000" pitchFamily="2" charset="2"/>
              <a:buNone/>
              <a:defRPr sz="1455">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Edit one line summary. </a:t>
            </a:r>
          </a:p>
        </p:txBody>
      </p:sp>
    </p:spTree>
    <p:extLst>
      <p:ext uri="{BB962C8B-B14F-4D97-AF65-F5344CB8AC3E}">
        <p14:creationId xmlns:p14="http://schemas.microsoft.com/office/powerpoint/2010/main" val="1863463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coal three section">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hasCustomPrompt="1"/>
          </p:nvPr>
        </p:nvSpPr>
        <p:spPr>
          <a:xfrm>
            <a:off x="578547" y="425496"/>
            <a:ext cx="9260248" cy="612540"/>
          </a:xfrm>
          <a:prstGeom prst="rect">
            <a:avLst/>
          </a:prstGeom>
        </p:spPr>
        <p:txBody>
          <a:bodyPr vert="horz" wrap="square" lIns="0" tIns="11430" rIns="0" bIns="0" rtlCol="0">
            <a:spAutoFit/>
          </a:bodyPr>
          <a:lstStyle>
            <a:lvl1pPr>
              <a:lnSpc>
                <a:spcPct val="90000"/>
              </a:lnSpc>
              <a:defRPr lang="en-US" sz="3638" b="1" spc="0"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Edit three section title</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627696" y="1488422"/>
            <a:ext cx="482096" cy="480723"/>
          </a:xfrm>
          <a:prstGeom prst="rect">
            <a:avLst/>
          </a:prstGeom>
        </p:spPr>
        <p:txBody>
          <a:bodyPr/>
          <a:lstStyle>
            <a:lvl1pPr>
              <a:defRPr>
                <a:latin typeface="Poppins" panose="00000500000000000000" pitchFamily="2" charset="0"/>
              </a:defRPr>
            </a:lvl1p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098402" y="3200579"/>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latin typeface="Poppins" panose="00000500000000000000" pitchFamily="2" charset="0"/>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967631" y="3222663"/>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latin typeface="Poppins" panose="00000500000000000000" pitchFamily="2" charset="0"/>
            </a:endParaRPr>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373312" y="1488348"/>
            <a:ext cx="482096" cy="480723"/>
          </a:xfrm>
          <a:prstGeom prst="rect">
            <a:avLst/>
          </a:prstGeom>
        </p:spPr>
        <p:txBody>
          <a:bodyPr/>
          <a:lstStyle>
            <a:lvl1pPr>
              <a:defRPr>
                <a:latin typeface="Poppins" panose="00000500000000000000" pitchFamily="2" charset="0"/>
              </a:defRPr>
            </a:lvl1p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7"/>
            <a:ext cx="482096" cy="480723"/>
          </a:xfrm>
          <a:prstGeom prst="rect">
            <a:avLst/>
          </a:prstGeom>
        </p:spPr>
        <p:txBody>
          <a:bodyPr/>
          <a:lstStyle>
            <a:lvl1pPr>
              <a:defRPr>
                <a:latin typeface="Poppins" panose="00000500000000000000" pitchFamily="2" charset="0"/>
              </a:defRPr>
            </a:lvl1p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8" y="2147747"/>
            <a:ext cx="3104425" cy="757275"/>
          </a:xfrm>
          <a:prstGeom prst="rect">
            <a:avLst/>
          </a:prstGeom>
        </p:spPr>
        <p:txBody>
          <a:bodyPr lIns="0"/>
          <a:lstStyle>
            <a:lvl1pPr>
              <a:lnSpc>
                <a:spcPct val="90000"/>
              </a:lnSpc>
              <a:defRPr lang="en-GB" sz="2911" b="1" i="0" spc="-120" dirty="0">
                <a:gradFill flip="none" rotWithShape="1">
                  <a:gsLst>
                    <a:gs pos="50000">
                      <a:srgbClr val="009C43"/>
                    </a:gs>
                    <a:gs pos="85000">
                      <a:srgbClr val="BCCF00"/>
                    </a:gs>
                  </a:gsLst>
                  <a:lin ang="0" scaled="1"/>
                  <a:tileRect/>
                </a:gradFill>
                <a:latin typeface="Poppins"/>
                <a:ea typeface="+mj-ea"/>
                <a:cs typeface="Poppins"/>
              </a:defRPr>
            </a:lvl1pPr>
          </a:lstStyle>
          <a:p>
            <a:pPr lvl="0"/>
            <a:r>
              <a:rPr lang="en-GB"/>
              <a:t>Edit Sub Header</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41554" y="2146650"/>
            <a:ext cx="3078020" cy="757275"/>
          </a:xfrm>
          <a:prstGeom prst="rect">
            <a:avLst/>
          </a:prstGeom>
        </p:spPr>
        <p:txBody>
          <a:bodyPr lIns="0"/>
          <a:lstStyle>
            <a:lvl1pPr>
              <a:lnSpc>
                <a:spcPct val="90000"/>
              </a:lnSpc>
              <a:defRPr lang="en-GB" sz="2911" b="1" i="0" spc="-120" dirty="0">
                <a:gradFill flip="none" rotWithShape="1">
                  <a:gsLst>
                    <a:gs pos="26000">
                      <a:srgbClr val="0089EB"/>
                    </a:gs>
                    <a:gs pos="76000">
                      <a:srgbClr val="6BBE9A"/>
                    </a:gs>
                  </a:gsLst>
                  <a:lin ang="0" scaled="1"/>
                  <a:tileRect/>
                </a:gradFill>
                <a:latin typeface="Poppins"/>
                <a:ea typeface="+mj-ea"/>
                <a:cs typeface="Poppins"/>
              </a:defRPr>
            </a:lvl1pPr>
          </a:lstStyle>
          <a:p>
            <a:pPr marL="0" marR="0" lvl="0" indent="0" defTabSz="554492" eaLnBrk="1" fontAlgn="auto" latinLnBrk="0" hangingPunct="1">
              <a:lnSpc>
                <a:spcPct val="90000"/>
              </a:lnSpc>
              <a:spcBef>
                <a:spcPts val="0"/>
              </a:spcBef>
              <a:spcAft>
                <a:spcPts val="0"/>
              </a:spcAft>
              <a:buClrTx/>
              <a:buSzTx/>
              <a:buFontTx/>
              <a:buNone/>
              <a:tabLst/>
              <a:defRPr/>
            </a:pPr>
            <a:r>
              <a:rPr lang="en-GB"/>
              <a:t>Edit Sub Header</a:t>
            </a:r>
          </a:p>
          <a:p>
            <a:pPr lvl="0"/>
            <a:endParaRPr lang="en-GB"/>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367283" y="2146650"/>
            <a:ext cx="2991276" cy="757275"/>
          </a:xfrm>
          <a:prstGeom prst="rect">
            <a:avLst/>
          </a:prstGeom>
        </p:spPr>
        <p:txBody>
          <a:bodyPr lIns="0"/>
          <a:lstStyle>
            <a:lvl1pPr>
              <a:lnSpc>
                <a:spcPct val="90000"/>
              </a:lnSpc>
              <a:defRPr lang="en-GB" sz="2911" b="1" i="0" spc="-120" dirty="0">
                <a:gradFill flip="none" rotWithShape="1">
                  <a:gsLst>
                    <a:gs pos="39000">
                      <a:srgbClr val="ED4A6D"/>
                    </a:gs>
                    <a:gs pos="90000">
                      <a:srgbClr val="F7A600"/>
                    </a:gs>
                  </a:gsLst>
                  <a:lin ang="0" scaled="1"/>
                  <a:tileRect/>
                </a:gradFill>
                <a:latin typeface="Poppins"/>
                <a:ea typeface="+mj-ea"/>
                <a:cs typeface="Poppins"/>
              </a:defRPr>
            </a:lvl1pPr>
          </a:lstStyle>
          <a:p>
            <a:pPr marL="0" marR="0" lvl="0" indent="0" defTabSz="554492" eaLnBrk="1" fontAlgn="auto" latinLnBrk="0" hangingPunct="1">
              <a:lnSpc>
                <a:spcPct val="90000"/>
              </a:lnSpc>
              <a:spcBef>
                <a:spcPts val="0"/>
              </a:spcBef>
              <a:spcAft>
                <a:spcPts val="0"/>
              </a:spcAft>
              <a:buClrTx/>
              <a:buSzTx/>
              <a:buFontTx/>
              <a:buNone/>
              <a:tabLst/>
              <a:defRPr/>
            </a:pPr>
            <a:r>
              <a:rPr lang="en-GB"/>
              <a:t>Edit Sub Header</a:t>
            </a:r>
          </a:p>
          <a:p>
            <a:pPr lvl="0"/>
            <a:endParaRPr lang="en-GB"/>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hasCustomPrompt="1"/>
          </p:nvPr>
        </p:nvSpPr>
        <p:spPr>
          <a:xfrm>
            <a:off x="578549" y="3200578"/>
            <a:ext cx="3104425" cy="1161857"/>
          </a:xfrm>
          <a:prstGeom prst="rect">
            <a:avLst/>
          </a:prstGeom>
        </p:spPr>
        <p:txBody>
          <a:bodyPr vert="horz" wrap="square" lIns="0" tIns="16510" rIns="0" bIns="0" rtlCol="0">
            <a:spAutoFit/>
          </a:bodyPr>
          <a:lstStyle>
            <a:lvl1pPr marL="215636" indent="-207935">
              <a:lnSpc>
                <a:spcPct val="114000"/>
              </a:lnSpc>
              <a:spcBef>
                <a:spcPts val="364"/>
              </a:spcBef>
              <a:buFont typeface="Wingdings" panose="05000000000000000000" pitchFamily="2" charset="2"/>
              <a:buChar char="§"/>
              <a:defRPr lang="en-US" sz="1455"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Add short summary bullet points.</a:t>
            </a:r>
          </a:p>
          <a:p>
            <a:pPr marL="7702" lvl="0">
              <a:lnSpc>
                <a:spcPct val="100000"/>
              </a:lnSpc>
              <a:spcBef>
                <a:spcPts val="82"/>
              </a:spcBef>
            </a:pPr>
            <a:r>
              <a:rPr lang="en-US"/>
              <a:t>At minimum font size 24.</a:t>
            </a:r>
          </a:p>
          <a:p>
            <a:pPr marL="7702" lvl="0">
              <a:lnSpc>
                <a:spcPct val="100000"/>
              </a:lnSpc>
              <a:spcBef>
                <a:spcPts val="82"/>
              </a:spcBef>
            </a:pPr>
            <a:r>
              <a:rPr lang="en-US"/>
              <a:t>With 1.15 bullet point line spacing.</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hasCustomPrompt="1"/>
          </p:nvPr>
        </p:nvSpPr>
        <p:spPr>
          <a:xfrm>
            <a:off x="4541553" y="3200577"/>
            <a:ext cx="3050296" cy="1161857"/>
          </a:xfrm>
          <a:prstGeom prst="rect">
            <a:avLst/>
          </a:prstGeom>
        </p:spPr>
        <p:txBody>
          <a:bodyPr vert="horz" wrap="square" lIns="0" tIns="16510" rIns="0" bIns="0" rtlCol="0">
            <a:spAutoFit/>
          </a:bodyPr>
          <a:lstStyle>
            <a:lvl1pPr marL="215636" indent="-207935">
              <a:lnSpc>
                <a:spcPct val="114000"/>
              </a:lnSpc>
              <a:spcBef>
                <a:spcPts val="364"/>
              </a:spcBef>
              <a:buFont typeface="Wingdings" panose="05000000000000000000" pitchFamily="2" charset="2"/>
              <a:buChar char="§"/>
              <a:defRPr lang="en-US" sz="1455"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Add short summary bullet points.</a:t>
            </a:r>
          </a:p>
          <a:p>
            <a:pPr marL="7702" lvl="0">
              <a:lnSpc>
                <a:spcPct val="100000"/>
              </a:lnSpc>
              <a:spcBef>
                <a:spcPts val="82"/>
              </a:spcBef>
            </a:pPr>
            <a:r>
              <a:rPr lang="en-US"/>
              <a:t>At minimum font size 24.</a:t>
            </a:r>
          </a:p>
          <a:p>
            <a:pPr marL="7702" lvl="0">
              <a:lnSpc>
                <a:spcPct val="100000"/>
              </a:lnSpc>
              <a:spcBef>
                <a:spcPts val="82"/>
              </a:spcBef>
            </a:pPr>
            <a:r>
              <a:rPr lang="en-US"/>
              <a:t>With 1.15 bullet point line spacing.</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hasCustomPrompt="1"/>
          </p:nvPr>
        </p:nvSpPr>
        <p:spPr>
          <a:xfrm>
            <a:off x="8371137" y="3200577"/>
            <a:ext cx="2987423" cy="1161857"/>
          </a:xfrm>
          <a:prstGeom prst="rect">
            <a:avLst/>
          </a:prstGeom>
        </p:spPr>
        <p:txBody>
          <a:bodyPr vert="horz" wrap="square" lIns="0" tIns="16510" rIns="0" bIns="0" rtlCol="0">
            <a:spAutoFit/>
          </a:bodyPr>
          <a:lstStyle>
            <a:lvl1pPr marL="215636" indent="-207935">
              <a:lnSpc>
                <a:spcPct val="114000"/>
              </a:lnSpc>
              <a:spcBef>
                <a:spcPts val="364"/>
              </a:spcBef>
              <a:buFont typeface="Wingdings" panose="05000000000000000000" pitchFamily="2" charset="2"/>
              <a:buChar char="§"/>
              <a:defRPr lang="en-US" sz="1455"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Add short summary bullet points.</a:t>
            </a:r>
          </a:p>
          <a:p>
            <a:pPr marL="7702" lvl="0">
              <a:lnSpc>
                <a:spcPct val="100000"/>
              </a:lnSpc>
              <a:spcBef>
                <a:spcPts val="82"/>
              </a:spcBef>
            </a:pPr>
            <a:r>
              <a:rPr lang="en-US"/>
              <a:t>At minimum font size 24.</a:t>
            </a:r>
          </a:p>
          <a:p>
            <a:pPr marL="7702" lvl="0">
              <a:lnSpc>
                <a:spcPct val="100000"/>
              </a:lnSpc>
              <a:spcBef>
                <a:spcPts val="82"/>
              </a:spcBef>
            </a:pPr>
            <a:r>
              <a:rPr lang="en-US"/>
              <a:t>With 1.15 bullet point line spacing.</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1877495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ff white key points from and to">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1"/>
            <a:ext cx="5517452" cy="784521"/>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91"/>
            <a:ext cx="5516503"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b="0">
              <a:latin typeface="Poppins" panose="00000500000000000000" pitchFamily="2" charset="0"/>
            </a:endParaRPr>
          </a:p>
        </p:txBody>
      </p:sp>
      <p:graphicFrame>
        <p:nvGraphicFramePr>
          <p:cNvPr id="3" name="Object 2" hidden="1"/>
          <p:cNvGraphicFramePr>
            <a:graphicFrameLocks noChangeAspect="1"/>
          </p:cNvGraphicFramePr>
          <p:nvPr>
            <p:custDataLst>
              <p:tags r:id="rId1"/>
            </p:custDataLst>
          </p:nvPr>
        </p:nvGraphicFramePr>
        <p:xfrm>
          <a:off x="1960" y="1594"/>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60" y="1594"/>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4"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8" y="455878"/>
            <a:ext cx="9927025" cy="765813"/>
          </a:xfrm>
          <a:prstGeom prst="rect">
            <a:avLst/>
          </a:prstGeom>
        </p:spPr>
        <p:txBody>
          <a:bodyPr lIns="0"/>
          <a:lstStyle>
            <a:lvl1pPr algn="l">
              <a:lnSpc>
                <a:spcPct val="100000"/>
              </a:lnSpc>
              <a:defRPr lang="en-GB" sz="3638" b="1" i="0" kern="1200" spc="0" dirty="0">
                <a:gradFill flip="none" rotWithShape="1">
                  <a:gsLst>
                    <a:gs pos="21000">
                      <a:srgbClr val="007C43"/>
                    </a:gs>
                    <a:gs pos="78000">
                      <a:srgbClr val="588C3B"/>
                    </a:gs>
                  </a:gsLst>
                  <a:lin ang="0" scaled="1"/>
                  <a:tileRect/>
                </a:gradFill>
                <a:latin typeface="Poppins"/>
                <a:ea typeface="+mj-ea"/>
                <a:cs typeface="Poppins"/>
              </a:defRPr>
            </a:lvl1pPr>
          </a:lstStyle>
          <a:p>
            <a:pPr lvl="0"/>
            <a:r>
              <a:rPr lang="en-GB"/>
              <a:t>Edit from and to summary slide title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hasCustomPrompt="1"/>
          </p:nvPr>
        </p:nvSpPr>
        <p:spPr>
          <a:xfrm>
            <a:off x="822072" y="1647828"/>
            <a:ext cx="4806809" cy="273023"/>
          </a:xfrm>
          <a:prstGeom prst="rect">
            <a:avLst/>
          </a:prstGeom>
        </p:spPr>
        <p:txBody>
          <a:bodyPr vert="horz" wrap="square" lIns="0" tIns="12700" rIns="0" bIns="0" rtlCol="0">
            <a:spAutoFit/>
          </a:bodyPr>
          <a:lstStyle>
            <a:lvl1pPr>
              <a:lnSpc>
                <a:spcPct val="114000"/>
              </a:lnSpc>
              <a:defRPr lang="en-US" sz="2426" b="0" spc="-27"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Edit section heading</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hasCustomPrompt="1"/>
          </p:nvPr>
        </p:nvSpPr>
        <p:spPr>
          <a:xfrm>
            <a:off x="6563123" y="1647828"/>
            <a:ext cx="4710024" cy="273023"/>
          </a:xfrm>
          <a:prstGeom prst="rect">
            <a:avLst/>
          </a:prstGeom>
        </p:spPr>
        <p:txBody>
          <a:bodyPr vert="horz" wrap="square" lIns="0" tIns="12700" rIns="0" bIns="0" rtlCol="0">
            <a:spAutoFit/>
          </a:bodyPr>
          <a:lstStyle>
            <a:lvl1pPr>
              <a:defRPr lang="en-US" sz="2426" b="0" spc="-27"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Edit section heading</a:t>
            </a:r>
          </a:p>
        </p:txBody>
      </p:sp>
      <p:sp>
        <p:nvSpPr>
          <p:cNvPr id="5" name="Rectangle 4">
            <a:extLst>
              <a:ext uri="{FF2B5EF4-FFF2-40B4-BE49-F238E27FC236}">
                <a16:creationId xmlns:a16="http://schemas.microsoft.com/office/drawing/2014/main" id="{C4990458-4269-1D96-C1F4-AF2E4376507C}"/>
              </a:ext>
              <a:ext uri="{C183D7F6-B498-43B3-948B-1728B52AA6E4}">
                <adec:decorative xmlns:adec="http://schemas.microsoft.com/office/drawing/2017/decorative" val="1"/>
              </a:ext>
            </a:extLst>
          </p:cNvPr>
          <p:cNvSpPr/>
          <p:nvPr userDrawn="1"/>
        </p:nvSpPr>
        <p:spPr>
          <a:xfrm>
            <a:off x="578547" y="235910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18853" y="2580442"/>
            <a:ext cx="4697907"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0" name="Rectangle 79">
            <a:extLst>
              <a:ext uri="{FF2B5EF4-FFF2-40B4-BE49-F238E27FC236}">
                <a16:creationId xmlns:a16="http://schemas.microsoft.com/office/drawing/2014/main" id="{7F1944BA-C017-3C72-0391-B7A38C6D4659}"/>
              </a:ext>
              <a:ext uri="{C183D7F6-B498-43B3-948B-1728B52AA6E4}">
                <adec:decorative xmlns:adec="http://schemas.microsoft.com/office/drawing/2017/decorative" val="1"/>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18853" y="3245020"/>
            <a:ext cx="4697907"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2" name="Rectangle 81">
            <a:extLst>
              <a:ext uri="{FF2B5EF4-FFF2-40B4-BE49-F238E27FC236}">
                <a16:creationId xmlns:a16="http://schemas.microsoft.com/office/drawing/2014/main" id="{22C6D0AD-AF0E-DBD0-C33C-DF644C1213DE}"/>
              </a:ext>
              <a:ext uri="{C183D7F6-B498-43B3-948B-1728B52AA6E4}">
                <adec:decorative xmlns:adec="http://schemas.microsoft.com/office/drawing/2017/decorative" val="1"/>
              </a:ext>
            </a:extLst>
          </p:cNvPr>
          <p:cNvSpPr/>
          <p:nvPr userDrawn="1"/>
        </p:nvSpPr>
        <p:spPr>
          <a:xfrm>
            <a:off x="578547" y="3688263"/>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18853" y="3909598"/>
            <a:ext cx="4697907" cy="199478"/>
          </a:xfrm>
          <a:prstGeom prst="rect">
            <a:avLst/>
          </a:prstGeom>
        </p:spPr>
        <p:txBody>
          <a:bodyPr vert="horz" wrap="square" lIns="0" tIns="12700" rIns="0" bIns="0" rtlCol="0">
            <a:spAutoFit/>
          </a:bodyPr>
          <a:lstStyle>
            <a:lvl1pPr>
              <a:defRPr lang="en-US" sz="1213" b="0" spc="-27"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4" name="Rectangle 83">
            <a:extLst>
              <a:ext uri="{FF2B5EF4-FFF2-40B4-BE49-F238E27FC236}">
                <a16:creationId xmlns:a16="http://schemas.microsoft.com/office/drawing/2014/main" id="{127E0792-08EC-2E0B-4AB5-C96EF17779A1}"/>
              </a:ext>
              <a:ext uri="{C183D7F6-B498-43B3-948B-1728B52AA6E4}">
                <adec:decorative xmlns:adec="http://schemas.microsoft.com/office/drawing/2017/decorative" val="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18853" y="4574176"/>
            <a:ext cx="4697907" cy="199478"/>
          </a:xfrm>
          <a:prstGeom prst="rect">
            <a:avLst/>
          </a:prstGeom>
        </p:spPr>
        <p:txBody>
          <a:bodyPr vert="horz" wrap="square" lIns="0" tIns="12700" rIns="0" bIns="0" rtlCol="0">
            <a:spAutoFit/>
          </a:bodyPr>
          <a:lstStyle>
            <a:lvl1pPr>
              <a:defRPr lang="en-US" sz="1213" b="0" spc="-27"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6" name="Rectangle 85">
            <a:extLst>
              <a:ext uri="{FF2B5EF4-FFF2-40B4-BE49-F238E27FC236}">
                <a16:creationId xmlns:a16="http://schemas.microsoft.com/office/drawing/2014/main" id="{72FFD13A-2F5D-1636-90BE-C972CC425370}"/>
              </a:ext>
              <a:ext uri="{C183D7F6-B498-43B3-948B-1728B52AA6E4}">
                <adec:decorative xmlns:adec="http://schemas.microsoft.com/office/drawing/2017/decorative" val="1"/>
              </a:ext>
            </a:extLst>
          </p:cNvPr>
          <p:cNvSpPr/>
          <p:nvPr userDrawn="1"/>
        </p:nvSpPr>
        <p:spPr>
          <a:xfrm>
            <a:off x="578547" y="5017418"/>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18853" y="5238754"/>
            <a:ext cx="4697907" cy="199478"/>
          </a:xfrm>
          <a:prstGeom prst="rect">
            <a:avLst/>
          </a:prstGeom>
        </p:spPr>
        <p:txBody>
          <a:bodyPr vert="horz" wrap="square" lIns="0" tIns="12700" rIns="0" bIns="0" rtlCol="0">
            <a:spAutoFit/>
          </a:bodyPr>
          <a:lstStyle>
            <a:lvl1pPr>
              <a:defRPr lang="en-US" sz="1213" b="0" spc="-27"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8" name="Rectangle 87">
            <a:extLst>
              <a:ext uri="{FF2B5EF4-FFF2-40B4-BE49-F238E27FC236}">
                <a16:creationId xmlns:a16="http://schemas.microsoft.com/office/drawing/2014/main" id="{113B6D94-39CC-C660-1C8D-DE7F42387338}"/>
              </a:ext>
              <a:ext uri="{C183D7F6-B498-43B3-948B-1728B52AA6E4}">
                <adec:decorative xmlns:adec="http://schemas.microsoft.com/office/drawing/2017/decorative" val="1"/>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18853" y="5910628"/>
            <a:ext cx="4697907" cy="199478"/>
          </a:xfrm>
          <a:prstGeom prst="rect">
            <a:avLst/>
          </a:prstGeom>
        </p:spPr>
        <p:txBody>
          <a:bodyPr vert="horz" wrap="square" lIns="0" tIns="12700" rIns="0" bIns="0" rtlCol="0">
            <a:spAutoFit/>
          </a:bodyPr>
          <a:lstStyle>
            <a:lvl1pPr>
              <a:defRPr lang="en-US" sz="1213" b="0" spc="-27"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0" name="Rectangle 89">
            <a:extLst>
              <a:ext uri="{FF2B5EF4-FFF2-40B4-BE49-F238E27FC236}">
                <a16:creationId xmlns:a16="http://schemas.microsoft.com/office/drawing/2014/main" id="{BD9D63AE-E369-B6E2-97A2-92F061AC9461}"/>
              </a:ext>
              <a:ext uri="{C183D7F6-B498-43B3-948B-1728B52AA6E4}">
                <adec:decorative xmlns:adec="http://schemas.microsoft.com/office/drawing/2017/decorative" val="1"/>
              </a:ext>
            </a:extLst>
          </p:cNvPr>
          <p:cNvSpPr/>
          <p:nvPr userDrawn="1"/>
        </p:nvSpPr>
        <p:spPr>
          <a:xfrm>
            <a:off x="6239539" y="2359107"/>
            <a:ext cx="5372963"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563123" y="2580442"/>
            <a:ext cx="4710024"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2" name="Rectangle 91">
            <a:extLst>
              <a:ext uri="{FF2B5EF4-FFF2-40B4-BE49-F238E27FC236}">
                <a16:creationId xmlns:a16="http://schemas.microsoft.com/office/drawing/2014/main" id="{D32254A6-C4A3-835A-6221-5E2C10FF50FA}"/>
              </a:ext>
              <a:ext uri="{C183D7F6-B498-43B3-948B-1728B52AA6E4}">
                <adec:decorative xmlns:adec="http://schemas.microsoft.com/office/drawing/2017/decorative" val="1"/>
              </a:ext>
            </a:extLst>
          </p:cNvPr>
          <p:cNvSpPr/>
          <p:nvPr userDrawn="1"/>
        </p:nvSpPr>
        <p:spPr>
          <a:xfrm>
            <a:off x="6239539" y="3023684"/>
            <a:ext cx="5372963"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563123" y="3245020"/>
            <a:ext cx="4710024"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4" name="Rectangle 93">
            <a:extLst>
              <a:ext uri="{FF2B5EF4-FFF2-40B4-BE49-F238E27FC236}">
                <a16:creationId xmlns:a16="http://schemas.microsoft.com/office/drawing/2014/main" id="{18C36670-E521-8130-BBAC-965B438EC5D3}"/>
              </a:ext>
              <a:ext uri="{C183D7F6-B498-43B3-948B-1728B52AA6E4}">
                <adec:decorative xmlns:adec="http://schemas.microsoft.com/office/drawing/2017/decorative" val="1"/>
              </a:ext>
            </a:extLst>
          </p:cNvPr>
          <p:cNvSpPr/>
          <p:nvPr userDrawn="1"/>
        </p:nvSpPr>
        <p:spPr>
          <a:xfrm>
            <a:off x="6239539" y="3688263"/>
            <a:ext cx="5372963"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563123" y="3909598"/>
            <a:ext cx="4710024"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6" name="Rectangle 95">
            <a:extLst>
              <a:ext uri="{FF2B5EF4-FFF2-40B4-BE49-F238E27FC236}">
                <a16:creationId xmlns:a16="http://schemas.microsoft.com/office/drawing/2014/main" id="{776870F0-7C24-254B-39CE-37041A190F04}"/>
              </a:ext>
              <a:ext uri="{C183D7F6-B498-43B3-948B-1728B52AA6E4}">
                <adec:decorative xmlns:adec="http://schemas.microsoft.com/office/drawing/2017/decorative" val="1"/>
              </a:ext>
            </a:extLst>
          </p:cNvPr>
          <p:cNvSpPr/>
          <p:nvPr userDrawn="1"/>
        </p:nvSpPr>
        <p:spPr>
          <a:xfrm>
            <a:off x="6239539" y="4352839"/>
            <a:ext cx="5372963"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563123" y="4574176"/>
            <a:ext cx="4710024"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8" name="Rectangle 97">
            <a:extLst>
              <a:ext uri="{FF2B5EF4-FFF2-40B4-BE49-F238E27FC236}">
                <a16:creationId xmlns:a16="http://schemas.microsoft.com/office/drawing/2014/main" id="{FED7E1FC-074D-A7BA-7E34-EFD6D80C9FDB}"/>
              </a:ext>
              <a:ext uri="{C183D7F6-B498-43B3-948B-1728B52AA6E4}">
                <adec:decorative xmlns:adec="http://schemas.microsoft.com/office/drawing/2017/decorative" val="1"/>
              </a:ext>
            </a:extLst>
          </p:cNvPr>
          <p:cNvSpPr/>
          <p:nvPr userDrawn="1"/>
        </p:nvSpPr>
        <p:spPr>
          <a:xfrm>
            <a:off x="6239539" y="5017418"/>
            <a:ext cx="5372963"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563123" y="5238754"/>
            <a:ext cx="4710024"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100" name="Rectangle 99">
            <a:extLst>
              <a:ext uri="{FF2B5EF4-FFF2-40B4-BE49-F238E27FC236}">
                <a16:creationId xmlns:a16="http://schemas.microsoft.com/office/drawing/2014/main" id="{70526941-90EB-FF0F-0EDE-2DB86759F87F}"/>
              </a:ext>
              <a:ext uri="{C183D7F6-B498-43B3-948B-1728B52AA6E4}">
                <adec:decorative xmlns:adec="http://schemas.microsoft.com/office/drawing/2017/decorative" val="1"/>
              </a:ext>
            </a:extLst>
          </p:cNvPr>
          <p:cNvSpPr/>
          <p:nvPr userDrawn="1"/>
        </p:nvSpPr>
        <p:spPr>
          <a:xfrm>
            <a:off x="6239539" y="5689292"/>
            <a:ext cx="5372963"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563123" y="5913089"/>
            <a:ext cx="4710024" cy="199478"/>
          </a:xfrm>
          <a:prstGeom prst="rect">
            <a:avLst/>
          </a:prstGeom>
        </p:spPr>
        <p:txBody>
          <a:bodyPr vert="horz" wrap="square" lIns="0" tIns="12700" rIns="0" bIns="0" rtlCol="0">
            <a:spAutoFit/>
          </a:bodyPr>
          <a:lstStyle>
            <a:lvl1pPr>
              <a:defRPr lang="en-US" sz="1213" b="0" spc="-27"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2382306742"/>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ff white bullet tfrom and to">
    <p:bg bwMode="auto">
      <p:bgRef idx="1001">
        <a:schemeClr val="bg1"/>
      </p:bgRef>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 uri="{C183D7F6-B498-43B3-948B-1728B52AA6E4}">
                <adec:decorative xmlns:adec="http://schemas.microsoft.com/office/drawing/2017/decorative" val="1"/>
              </a:ext>
            </a:extLst>
          </p:cNvPr>
          <p:cNvSpPr/>
          <p:nvPr userDrawn="1"/>
        </p:nvSpPr>
        <p:spPr>
          <a:xfrm>
            <a:off x="578547" y="1390491"/>
            <a:ext cx="5517452" cy="784521"/>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15" name="Rectangle 14">
            <a:extLst>
              <a:ext uri="{FF2B5EF4-FFF2-40B4-BE49-F238E27FC236}">
                <a16:creationId xmlns:a16="http://schemas.microsoft.com/office/drawing/2014/main" id="{47165991-428D-07D2-69E9-CD43BA106DF5}"/>
              </a:ext>
              <a:ext uri="{C183D7F6-B498-43B3-948B-1728B52AA6E4}">
                <adec:decorative xmlns:adec="http://schemas.microsoft.com/office/drawing/2017/decorative" val="1"/>
              </a:ext>
            </a:extLst>
          </p:cNvPr>
          <p:cNvSpPr/>
          <p:nvPr userDrawn="1"/>
        </p:nvSpPr>
        <p:spPr>
          <a:xfrm>
            <a:off x="6096002" y="1390490"/>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graphicFrame>
        <p:nvGraphicFramePr>
          <p:cNvPr id="3" name="Object 2" hidden="1"/>
          <p:cNvGraphicFramePr>
            <a:graphicFrameLocks noChangeAspect="1"/>
          </p:cNvGraphicFramePr>
          <p:nvPr>
            <p:custDataLst>
              <p:tags r:id="rId1"/>
            </p:custDataLst>
          </p:nvPr>
        </p:nvGraphicFramePr>
        <p:xfrm>
          <a:off x="1960" y="1594"/>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60" y="1594"/>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4"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8" y="317254"/>
            <a:ext cx="8451619" cy="765813"/>
          </a:xfrm>
          <a:prstGeom prst="rect">
            <a:avLst/>
          </a:prstGeom>
        </p:spPr>
        <p:txBody>
          <a:bodyPr lIns="0"/>
          <a:lstStyle>
            <a:lvl1pPr algn="l">
              <a:lnSpc>
                <a:spcPct val="114000"/>
              </a:lnSpc>
              <a:defRPr lang="en-GB" sz="3638" b="1" i="0" kern="1200" spc="0" dirty="0">
                <a:gradFill flip="none" rotWithShape="1">
                  <a:gsLst>
                    <a:gs pos="21000">
                      <a:srgbClr val="007C43"/>
                    </a:gs>
                    <a:gs pos="78000">
                      <a:srgbClr val="588C3B"/>
                    </a:gs>
                  </a:gsLst>
                  <a:lin ang="0" scaled="1"/>
                  <a:tileRect/>
                </a:gradFill>
                <a:latin typeface="Poppins"/>
                <a:ea typeface="+mj-ea"/>
                <a:cs typeface="Poppins"/>
              </a:defRPr>
            </a:lvl1pPr>
          </a:lstStyle>
          <a:p>
            <a:pPr lvl="0"/>
            <a:r>
              <a:rPr lang="en-GB"/>
              <a:t>Edit from and to bullet slide title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hasCustomPrompt="1"/>
          </p:nvPr>
        </p:nvSpPr>
        <p:spPr>
          <a:xfrm>
            <a:off x="809950" y="1647828"/>
            <a:ext cx="4642517" cy="273023"/>
          </a:xfrm>
          <a:prstGeom prst="rect">
            <a:avLst/>
          </a:prstGeom>
        </p:spPr>
        <p:txBody>
          <a:bodyPr vert="horz" wrap="square" lIns="0" tIns="12700" rIns="0" bIns="0" rtlCol="0">
            <a:spAutoFit/>
          </a:bodyPr>
          <a:lstStyle>
            <a:lvl1pPr>
              <a:lnSpc>
                <a:spcPct val="114000"/>
              </a:lnSpc>
              <a:defRPr lang="en-US" sz="2426" b="0" spc="-27"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Edit section heading</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hasCustomPrompt="1"/>
          </p:nvPr>
        </p:nvSpPr>
        <p:spPr>
          <a:xfrm>
            <a:off x="6477576" y="1647828"/>
            <a:ext cx="4642517" cy="273023"/>
          </a:xfrm>
          <a:prstGeom prst="rect">
            <a:avLst/>
          </a:prstGeom>
        </p:spPr>
        <p:txBody>
          <a:bodyPr vert="horz" wrap="square" lIns="0" tIns="12700" rIns="0" bIns="0" rtlCol="0">
            <a:spAutoFit/>
          </a:bodyPr>
          <a:lstStyle>
            <a:lvl1pPr>
              <a:lnSpc>
                <a:spcPct val="114000"/>
              </a:lnSpc>
              <a:defRPr lang="en-US" sz="2426" b="0" spc="-27"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Edit section heading</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hasCustomPrompt="1"/>
          </p:nvPr>
        </p:nvSpPr>
        <p:spPr>
          <a:xfrm>
            <a:off x="809950" y="2333491"/>
            <a:ext cx="4838900" cy="3742828"/>
          </a:xfrm>
          <a:prstGeom prst="rect">
            <a:avLst/>
          </a:prstGeom>
        </p:spPr>
        <p:txBody>
          <a:bodyPr/>
          <a:lstStyle>
            <a:lvl1pPr marL="207938"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marL="7702" lvl="0">
              <a:lnSpc>
                <a:spcPct val="100000"/>
              </a:lnSpc>
              <a:spcBef>
                <a:spcPts val="82"/>
              </a:spcBef>
            </a:pPr>
            <a:r>
              <a:rPr lang="en-GB"/>
              <a:t>Things to keen in mind when creating content:</a:t>
            </a:r>
          </a:p>
          <a:p>
            <a:pPr marL="7702" lvl="0">
              <a:lnSpc>
                <a:spcPct val="100000"/>
              </a:lnSpc>
              <a:spcBef>
                <a:spcPts val="82"/>
              </a:spcBef>
            </a:pPr>
            <a:endParaRPr lang="en-GB"/>
          </a:p>
          <a:p>
            <a:pPr marL="7702" lvl="0">
              <a:lnSpc>
                <a:spcPct val="100000"/>
              </a:lnSpc>
              <a:spcBef>
                <a:spcPts val="82"/>
              </a:spcBef>
            </a:pPr>
            <a:r>
              <a:rPr lang="en-GB"/>
              <a:t>Ensuring your content is readable by as many peoples as possible is key.</a:t>
            </a:r>
            <a:br>
              <a:rPr lang="en-GB"/>
            </a:br>
            <a:endParaRPr lang="en-GB"/>
          </a:p>
          <a:p>
            <a:pPr marL="7702" lvl="0">
              <a:lnSpc>
                <a:spcPct val="100000"/>
              </a:lnSpc>
              <a:spcBef>
                <a:spcPts val="82"/>
              </a:spcBef>
            </a:pPr>
            <a:r>
              <a:rPr lang="en-GB"/>
              <a:t>People view your presentation of different devices and screen sizes.</a:t>
            </a:r>
            <a:br>
              <a:rPr lang="en-GB"/>
            </a:br>
            <a:endParaRPr lang="en-GB"/>
          </a:p>
          <a:p>
            <a:pPr marL="7702" lvl="0">
              <a:lnSpc>
                <a:spcPct val="100000"/>
              </a:lnSpc>
              <a:spcBef>
                <a:spcPts val="82"/>
              </a:spcBef>
            </a:pPr>
            <a:r>
              <a:rPr lang="en-GB"/>
              <a:t>Some people use assistive technology to interact with your content.</a:t>
            </a:r>
            <a:br>
              <a:rPr lang="en-GB"/>
            </a:br>
            <a:endParaRPr lang="en-GB"/>
          </a:p>
          <a:p>
            <a:pPr marL="7702" lvl="0">
              <a:lnSpc>
                <a:spcPct val="100000"/>
              </a:lnSpc>
              <a:spcBef>
                <a:spcPts val="82"/>
              </a:spcBef>
            </a:pP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hasCustomPrompt="1"/>
          </p:nvPr>
        </p:nvSpPr>
        <p:spPr>
          <a:xfrm>
            <a:off x="6477576" y="2333491"/>
            <a:ext cx="4882315" cy="3742828"/>
          </a:xfrm>
          <a:prstGeom prst="rect">
            <a:avLst/>
          </a:prstGeom>
        </p:spPr>
        <p:txBody>
          <a:bodyPr/>
          <a:lstStyle>
            <a:lvl1pPr marL="207938"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marL="7702" lvl="0">
              <a:lnSpc>
                <a:spcPct val="100000"/>
              </a:lnSpc>
              <a:spcBef>
                <a:spcPts val="82"/>
              </a:spcBef>
            </a:pPr>
            <a:r>
              <a:rPr lang="en-GB"/>
              <a:t>Keep your sentences short. 14 words maximum per sentence.</a:t>
            </a:r>
            <a:br>
              <a:rPr lang="en-GB"/>
            </a:br>
            <a:endParaRPr lang="en-GB"/>
          </a:p>
          <a:p>
            <a:pPr marL="7702" lvl="0">
              <a:lnSpc>
                <a:spcPct val="100000"/>
              </a:lnSpc>
              <a:spcBef>
                <a:spcPts val="82"/>
              </a:spcBef>
            </a:pPr>
            <a:r>
              <a:rPr lang="en-GB"/>
              <a:t>Use a minimum font size of 20. This template is set to 24.</a:t>
            </a:r>
            <a:br>
              <a:rPr lang="en-GB"/>
            </a:br>
            <a:endParaRPr lang="en-GB"/>
          </a:p>
          <a:p>
            <a:pPr marL="7702" lvl="0">
              <a:lnSpc>
                <a:spcPct val="100000"/>
              </a:lnSpc>
              <a:spcBef>
                <a:spcPts val="82"/>
              </a:spcBef>
            </a:pPr>
            <a:r>
              <a:rPr lang="en-GB"/>
              <a:t>Use 1.15 bullet point line spacing.</a:t>
            </a:r>
            <a:endParaRPr lang="en-US"/>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7" y="6444057"/>
            <a:ext cx="2804160" cy="149272"/>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8343368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coal bullet from and to">
    <p:bg bwMode="auto">
      <p:bgPr>
        <a:solidFill>
          <a:srgbClr val="282828"/>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8" name="Rectangle 7">
            <a:extLst>
              <a:ext uri="{FF2B5EF4-FFF2-40B4-BE49-F238E27FC236}">
                <a16:creationId xmlns:a16="http://schemas.microsoft.com/office/drawing/2014/main" id="{74C9CBE3-0EB5-A029-DBA2-92518630C388}"/>
              </a:ext>
              <a:ext uri="{C183D7F6-B498-43B3-948B-1728B52AA6E4}">
                <adec:decorative xmlns:adec="http://schemas.microsoft.com/office/drawing/2017/decorative" val="1"/>
              </a:ext>
            </a:extLst>
          </p:cNvPr>
          <p:cNvSpPr/>
          <p:nvPr userDrawn="1"/>
        </p:nvSpPr>
        <p:spPr>
          <a:xfrm>
            <a:off x="578547" y="1390491"/>
            <a:ext cx="5517452" cy="784521"/>
          </a:xfrm>
          <a:prstGeom prst="rect">
            <a:avLst/>
          </a:prstGeom>
          <a:gradFill>
            <a:gsLst>
              <a:gs pos="0">
                <a:srgbClr val="007C43"/>
              </a:gs>
              <a:gs pos="60000">
                <a:srgbClr val="2D843F"/>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15" name="Rectangle 14">
            <a:extLst>
              <a:ext uri="{FF2B5EF4-FFF2-40B4-BE49-F238E27FC236}">
                <a16:creationId xmlns:a16="http://schemas.microsoft.com/office/drawing/2014/main" id="{47165991-428D-07D2-69E9-CD43BA106DF5}"/>
              </a:ext>
              <a:ext uri="{C183D7F6-B498-43B3-948B-1728B52AA6E4}">
                <adec:decorative xmlns:adec="http://schemas.microsoft.com/office/drawing/2017/decorative" val="1"/>
              </a:ext>
            </a:extLst>
          </p:cNvPr>
          <p:cNvSpPr/>
          <p:nvPr userDrawn="1"/>
        </p:nvSpPr>
        <p:spPr>
          <a:xfrm>
            <a:off x="6096001" y="1390491"/>
            <a:ext cx="5516503"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graphicFrame>
        <p:nvGraphicFramePr>
          <p:cNvPr id="3" name="Object 2" hidden="1"/>
          <p:cNvGraphicFramePr>
            <a:graphicFrameLocks noChangeAspect="1"/>
          </p:cNvGraphicFramePr>
          <p:nvPr>
            <p:custDataLst>
              <p:tags r:id="rId1"/>
            </p:custDataLst>
          </p:nvPr>
        </p:nvGraphicFramePr>
        <p:xfrm>
          <a:off x="1960" y="1594"/>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60" y="1594"/>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4"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8" y="317254"/>
            <a:ext cx="8451619" cy="765813"/>
          </a:xfrm>
          <a:prstGeom prst="rect">
            <a:avLst/>
          </a:prstGeom>
        </p:spPr>
        <p:txBody>
          <a:bodyPr lIns="0"/>
          <a:lstStyle>
            <a:lvl1pPr algn="l">
              <a:lnSpc>
                <a:spcPct val="100000"/>
              </a:lnSpc>
              <a:defRPr lang="en-GB" sz="3638" b="1" i="0" spc="-85" dirty="0" smtClean="0">
                <a:solidFill>
                  <a:schemeClr val="bg1"/>
                </a:solidFill>
                <a:latin typeface="Poppins"/>
                <a:ea typeface="+mj-ea"/>
                <a:cs typeface="Poppins"/>
              </a:defRPr>
            </a:lvl1pPr>
          </a:lstStyle>
          <a:p>
            <a:pPr lvl="0"/>
            <a:r>
              <a:rPr lang="en-GB"/>
              <a:t>Edit from and to title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hasCustomPrompt="1"/>
          </p:nvPr>
        </p:nvSpPr>
        <p:spPr>
          <a:xfrm>
            <a:off x="809949" y="1647828"/>
            <a:ext cx="4838899" cy="273023"/>
          </a:xfrm>
          <a:prstGeom prst="rect">
            <a:avLst/>
          </a:prstGeom>
        </p:spPr>
        <p:txBody>
          <a:bodyPr vert="horz" wrap="square" lIns="0" tIns="12700" rIns="0" bIns="0" rtlCol="0">
            <a:spAutoFit/>
          </a:bodyPr>
          <a:lstStyle>
            <a:lvl1pPr>
              <a:lnSpc>
                <a:spcPct val="114000"/>
              </a:lnSpc>
              <a:defRPr lang="en-US" sz="2426" b="0" spc="-27" dirty="0">
                <a:solidFill>
                  <a:schemeClr val="bg1"/>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Edit section heading</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hasCustomPrompt="1"/>
          </p:nvPr>
        </p:nvSpPr>
        <p:spPr>
          <a:xfrm>
            <a:off x="6477577" y="1647828"/>
            <a:ext cx="4882313" cy="273023"/>
          </a:xfrm>
          <a:prstGeom prst="rect">
            <a:avLst/>
          </a:prstGeom>
        </p:spPr>
        <p:txBody>
          <a:bodyPr vert="horz" wrap="square" lIns="0" tIns="12700" rIns="0" bIns="0" rtlCol="0">
            <a:spAutoFit/>
          </a:bodyPr>
          <a:lstStyle>
            <a:lvl1pPr>
              <a:lnSpc>
                <a:spcPct val="114000"/>
              </a:lnSpc>
              <a:defRPr lang="en-US" sz="2426" b="0" spc="-27" dirty="0">
                <a:solidFill>
                  <a:srgbClr val="383738"/>
                </a:solidFill>
                <a:latin typeface="Poppins SemiBold" panose="00000700000000000000" pitchFamily="2" charset="0"/>
                <a:cs typeface="Poppins SemiBold" panose="00000700000000000000" pitchFamily="2" charset="0"/>
              </a:defRPr>
            </a:lvl1pPr>
          </a:lstStyle>
          <a:p>
            <a:pPr marL="7702" marR="328882" lvl="0">
              <a:lnSpc>
                <a:spcPts val="1831"/>
              </a:lnSpc>
              <a:spcBef>
                <a:spcPts val="2514"/>
              </a:spcBef>
            </a:pPr>
            <a:r>
              <a:rPr lang="en-US"/>
              <a:t>Edit section heading</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hasCustomPrompt="1"/>
          </p:nvPr>
        </p:nvSpPr>
        <p:spPr>
          <a:xfrm>
            <a:off x="809949" y="2333491"/>
            <a:ext cx="483889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marL="7702" lvl="0">
              <a:lnSpc>
                <a:spcPct val="100000"/>
              </a:lnSpc>
              <a:spcBef>
                <a:spcPts val="82"/>
              </a:spcBef>
            </a:pPr>
            <a:r>
              <a:rPr lang="en-US"/>
              <a:t>Add short summary bullet points.</a:t>
            </a:r>
            <a:br>
              <a:rPr lang="en-US"/>
            </a:br>
            <a:endParaRPr lang="en-US"/>
          </a:p>
          <a:p>
            <a:pPr marL="7702" lvl="0">
              <a:lnSpc>
                <a:spcPct val="100000"/>
              </a:lnSpc>
              <a:spcBef>
                <a:spcPts val="82"/>
              </a:spcBef>
            </a:pPr>
            <a:r>
              <a:rPr lang="en-US"/>
              <a:t>At minimum font size 24.</a:t>
            </a:r>
            <a:br>
              <a:rPr lang="en-US"/>
            </a:br>
            <a:endParaRPr lang="en-US"/>
          </a:p>
          <a:p>
            <a:pPr marL="7702" lvl="0">
              <a:lnSpc>
                <a:spcPct val="100000"/>
              </a:lnSpc>
              <a:spcBef>
                <a:spcPts val="82"/>
              </a:spcBef>
            </a:pPr>
            <a:r>
              <a:rPr lang="en-US"/>
              <a:t>With 1.15 bullet point line spacing.</a:t>
            </a:r>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hasCustomPrompt="1"/>
          </p:nvPr>
        </p:nvSpPr>
        <p:spPr>
          <a:xfrm>
            <a:off x="6477577" y="2333491"/>
            <a:ext cx="4882313"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marL="7702" lvl="0">
              <a:lnSpc>
                <a:spcPct val="100000"/>
              </a:lnSpc>
              <a:spcBef>
                <a:spcPts val="82"/>
              </a:spcBef>
            </a:pPr>
            <a:r>
              <a:rPr lang="en-US"/>
              <a:t>Add short summary bullet points.</a:t>
            </a:r>
            <a:br>
              <a:rPr lang="en-US"/>
            </a:br>
            <a:endParaRPr lang="en-US"/>
          </a:p>
          <a:p>
            <a:pPr marL="7702" lvl="0">
              <a:lnSpc>
                <a:spcPct val="100000"/>
              </a:lnSpc>
              <a:spcBef>
                <a:spcPts val="82"/>
              </a:spcBef>
            </a:pPr>
            <a:r>
              <a:rPr lang="en-US"/>
              <a:t>At minimum font size 24.</a:t>
            </a:r>
            <a:br>
              <a:rPr lang="en-US"/>
            </a:br>
            <a:endParaRPr lang="en-US"/>
          </a:p>
          <a:p>
            <a:pPr marL="7702" lvl="0">
              <a:lnSpc>
                <a:spcPct val="100000"/>
              </a:lnSpc>
              <a:spcBef>
                <a:spcPts val="82"/>
              </a:spcBef>
            </a:pPr>
            <a:r>
              <a:rPr lang="en-US"/>
              <a:t>With 1.15 bullet point line spacing.</a:t>
            </a:r>
          </a:p>
        </p:txBody>
      </p:sp>
      <p:sp>
        <p:nvSpPr>
          <p:cNvPr id="5" name="Oval 4">
            <a:extLst>
              <a:ext uri="{FF2B5EF4-FFF2-40B4-BE49-F238E27FC236}">
                <a16:creationId xmlns:a16="http://schemas.microsoft.com/office/drawing/2014/main" id="{6840EC33-55AC-469F-275B-5E1EC14143C9}"/>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7" y="6444057"/>
            <a:ext cx="2804160" cy="149272"/>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846334988"/>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sic-Title-and-Content">
    <p:spTree>
      <p:nvGrpSpPr>
        <p:cNvPr id="1" name=""/>
        <p:cNvGrpSpPr/>
        <p:nvPr/>
      </p:nvGrpSpPr>
      <p:grpSpPr>
        <a:xfrm>
          <a:off x="0" y="0"/>
          <a:ext cx="0" cy="0"/>
          <a:chOff x="0" y="0"/>
          <a:chExt cx="0" cy="0"/>
        </a:xfrm>
      </p:grpSpPr>
      <p:sp>
        <p:nvSpPr>
          <p:cNvPr id="2" name="Holder 2"/>
          <p:cNvSpPr>
            <a:spLocks noGrp="1"/>
          </p:cNvSpPr>
          <p:nvPr>
            <p:ph type="title"/>
          </p:nvPr>
        </p:nvSpPr>
        <p:spPr>
          <a:xfrm>
            <a:off x="287338" y="287338"/>
            <a:ext cx="8900795" cy="492443"/>
          </a:xfrm>
          <a:prstGeom prst="rect">
            <a:avLst/>
          </a:prstGeom>
        </p:spPr>
        <p:txBody>
          <a:bodyPr lIns="0" tIns="0" rIns="0" bIns="0"/>
          <a:lstStyle>
            <a:lvl1pPr>
              <a:defRPr sz="3200" b="0" i="0" dirty="0">
                <a:solidFill>
                  <a:schemeClr val="tx1"/>
                </a:solidFill>
                <a:latin typeface="GT Ultra Median Lloyds Regular" pitchFamily="2" charset="77"/>
                <a:ea typeface="+mj-ea"/>
                <a:cs typeface="GT Ultra Median Lloyds Black"/>
              </a:defRPr>
            </a:lvl1pPr>
          </a:lstStyle>
          <a:p>
            <a:endParaRPr/>
          </a:p>
        </p:txBody>
      </p:sp>
      <p:sp>
        <p:nvSpPr>
          <p:cNvPr id="3" name="Holder 3"/>
          <p:cNvSpPr>
            <a:spLocks noGrp="1"/>
          </p:cNvSpPr>
          <p:nvPr>
            <p:ph type="body" idx="1"/>
          </p:nvPr>
        </p:nvSpPr>
        <p:spPr>
          <a:xfrm>
            <a:off x="288006" y="1918252"/>
            <a:ext cx="11353661" cy="184666"/>
          </a:xfrm>
          <a:prstGeom prst="rect">
            <a:avLst/>
          </a:prstGeom>
        </p:spPr>
        <p:txBody>
          <a:bodyPr lIns="0" tIns="0" rIns="0" bIns="0"/>
          <a:lstStyle>
            <a:lvl1pPr>
              <a:defRPr sz="1200" dirty="0">
                <a:solidFill>
                  <a:srgbClr val="282828"/>
                </a:solidFill>
                <a:latin typeface="GT Ultra Lloyds Light" pitchFamily="50" charset="0"/>
              </a:defRPr>
            </a:lvl1pPr>
          </a:lstStyle>
          <a:p>
            <a:endParaRPr/>
          </a:p>
        </p:txBody>
      </p:sp>
      <p:sp>
        <p:nvSpPr>
          <p:cNvPr id="7" name="Holder 3">
            <a:extLst>
              <a:ext uri="{FF2B5EF4-FFF2-40B4-BE49-F238E27FC236}">
                <a16:creationId xmlns:a16="http://schemas.microsoft.com/office/drawing/2014/main" id="{3ED300CC-9FE2-BBCE-9718-EB7AB2F59DEF}"/>
              </a:ext>
            </a:extLst>
          </p:cNvPr>
          <p:cNvSpPr>
            <a:spLocks noGrp="1"/>
          </p:cNvSpPr>
          <p:nvPr>
            <p:ph type="ftr" sz="quarter" idx="5"/>
          </p:nvPr>
        </p:nvSpPr>
        <p:spPr>
          <a:xfrm>
            <a:off x="3840480" y="6536323"/>
            <a:ext cx="3901440" cy="169277"/>
          </a:xfr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8" name="Holder 4">
            <a:extLst>
              <a:ext uri="{FF2B5EF4-FFF2-40B4-BE49-F238E27FC236}">
                <a16:creationId xmlns:a16="http://schemas.microsoft.com/office/drawing/2014/main" id="{C660E3C3-D16E-F919-2194-3AD08F193B63}"/>
              </a:ext>
            </a:extLst>
          </p:cNvPr>
          <p:cNvSpPr>
            <a:spLocks noGrp="1"/>
          </p:cNvSpPr>
          <p:nvPr>
            <p:ph type="dt" sz="half" idx="6"/>
          </p:nvPr>
        </p:nvSpPr>
        <p:spPr>
          <a:xfrm>
            <a:off x="304800" y="6536323"/>
            <a:ext cx="2804160" cy="169277"/>
          </a:xfr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1/20/2025</a:t>
            </a:fld>
            <a:endParaRPr lang="en-US"/>
          </a:p>
        </p:txBody>
      </p:sp>
      <p:sp>
        <p:nvSpPr>
          <p:cNvPr id="9" name="Holder 5">
            <a:extLst>
              <a:ext uri="{FF2B5EF4-FFF2-40B4-BE49-F238E27FC236}">
                <a16:creationId xmlns:a16="http://schemas.microsoft.com/office/drawing/2014/main" id="{6BD37182-23B5-F688-D3D0-E6545FCD4245}"/>
              </a:ext>
            </a:extLst>
          </p:cNvPr>
          <p:cNvSpPr>
            <a:spLocks noGrp="1"/>
          </p:cNvSpPr>
          <p:nvPr>
            <p:ph type="sldNum" sz="quarter" idx="7"/>
          </p:nvPr>
        </p:nvSpPr>
        <p:spPr>
          <a:xfrm>
            <a:off x="11631784" y="6558788"/>
            <a:ext cx="407816" cy="162052"/>
          </a:xfrm>
        </p:spPr>
        <p:txBody>
          <a:bodyPr lIns="0" tIns="0" rIns="0" bIns="0"/>
          <a:lstStyle>
            <a:lvl1pPr>
              <a:defRPr sz="1100" b="0" i="0">
                <a:solidFill>
                  <a:schemeClr val="tx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pPr marL="137795">
                <a:lnSpc>
                  <a:spcPts val="1420"/>
                </a:lnSpc>
              </a:pPr>
              <a:t>‹#›</a:t>
            </a:fld>
            <a:endParaRPr lang="en-GB" spc="-5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dient from and t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2" y="1529636"/>
            <a:ext cx="6096481" cy="5328364"/>
          </a:xfrm>
          <a:prstGeom prst="rect">
            <a:avLst/>
          </a:prstGeom>
          <a:gradFill>
            <a:gsLst>
              <a:gs pos="0">
                <a:srgbClr val="007C43"/>
              </a:gs>
              <a:gs pos="60000">
                <a:srgbClr val="2D843F"/>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819" spc="0">
              <a:latin typeface="Poppins SemiBold" panose="00000700000000000000" pitchFamily="2" charset="0"/>
              <a:cs typeface="Poppins SemiBold" panose="00000700000000000000" pitchFamily="2" charset="0"/>
            </a:endParaRPr>
          </a:p>
        </p:txBody>
      </p:sp>
      <p:sp>
        <p:nvSpPr>
          <p:cNvPr id="4" name="white right half">
            <a:extLst>
              <a:ext uri="{FF2B5EF4-FFF2-40B4-BE49-F238E27FC236}">
                <a16:creationId xmlns:a16="http://schemas.microsoft.com/office/drawing/2014/main" id="{65119803-2867-61CE-6178-549060E8EF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6089298" y="1534486"/>
            <a:ext cx="6102703"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latin typeface="Poppins" panose="00000500000000000000" pitchFamily="2" charset="0"/>
            </a:endParaRPr>
          </a:p>
        </p:txBody>
      </p:sp>
      <p:sp>
        <p:nvSpPr>
          <p:cNvPr id="12" name="Arrow: Chevron 11">
            <a:extLst>
              <a:ext uri="{FF2B5EF4-FFF2-40B4-BE49-F238E27FC236}">
                <a16:creationId xmlns:a16="http://schemas.microsoft.com/office/drawing/2014/main" id="{631FC1AB-1E75-3B4F-CBD1-937EDA1F62FD}"/>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5865104" y="1678655"/>
            <a:ext cx="403427" cy="392634"/>
          </a:xfrm>
          <a:prstGeom prst="chevron">
            <a:avLst/>
          </a:prstGeom>
          <a:solidFill>
            <a:srgbClr val="578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latin typeface="Poppins" panose="00000500000000000000" pitchFamily="2" charset="0"/>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300" y="2854004"/>
            <a:ext cx="3615725" cy="297261"/>
          </a:xfrm>
          <a:prstGeom prst="rect">
            <a:avLst/>
          </a:prstGeom>
        </p:spPr>
        <p:txBody>
          <a:bodyPr vert="horz" wrap="square" lIns="0" tIns="17145" rIns="0" bIns="0" rtlCol="0">
            <a:spAutoFit/>
          </a:bodyPr>
          <a:lstStyle>
            <a:lvl1pPr>
              <a:defRPr lang="en-US" sz="1819" b="1" spc="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479742" y="360269"/>
            <a:ext cx="9445077" cy="612540"/>
          </a:xfrm>
          <a:prstGeom prst="rect">
            <a:avLst/>
          </a:prstGeom>
        </p:spPr>
        <p:txBody>
          <a:bodyPr vert="horz" wrap="square" lIns="0" tIns="11430" rIns="0" bIns="0" rtlCol="0">
            <a:spAutoFit/>
          </a:bodyPr>
          <a:lstStyle>
            <a:lvl1pPr>
              <a:defRPr lang="en-US" sz="3638" b="1" spc="0"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Edit gradient from and to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hasCustomPrompt="1"/>
          </p:nvPr>
        </p:nvSpPr>
        <p:spPr>
          <a:xfrm>
            <a:off x="6512156" y="3102123"/>
            <a:ext cx="5360219" cy="241220"/>
          </a:xfrm>
          <a:prstGeom prst="rect">
            <a:avLst/>
          </a:prstGeom>
        </p:spPr>
        <p:txBody>
          <a:bodyPr vert="horz" wrap="square" lIns="0" tIns="17145" rIns="0" bIns="0" rtlCol="0">
            <a:spAutoFit/>
          </a:bodyPr>
          <a:lstStyle>
            <a:lvl1pPr marL="215636" indent="-207935" algn="l">
              <a:lnSpc>
                <a:spcPct val="114000"/>
              </a:lnSpc>
              <a:spcBef>
                <a:spcPts val="364"/>
              </a:spcBef>
              <a:spcAft>
                <a:spcPts val="364"/>
              </a:spcAft>
              <a:buClr>
                <a:schemeClr val="accent1"/>
              </a:buClr>
              <a:buFont typeface="Wingdings" panose="05000000000000000000" pitchFamily="2" charset="2"/>
              <a:buChar char="§"/>
              <a:defRPr lang="en-US" sz="1455" b="0" spc="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Add short summary bullet points.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7" y="2597085"/>
            <a:ext cx="5345564" cy="312198"/>
          </a:xfrm>
          <a:prstGeom prst="rect">
            <a:avLst/>
          </a:prstGeom>
        </p:spPr>
        <p:txBody>
          <a:bodyPr lIns="0"/>
          <a:lstStyle>
            <a:lvl1pPr algn="l">
              <a:lnSpc>
                <a:spcPct val="90000"/>
              </a:lnSpc>
              <a:defRPr lang="en-GB" sz="1819" b="0" i="0" spc="0" dirty="0" smtClean="0">
                <a:solidFill>
                  <a:srgbClr val="282828"/>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hasCustomPrompt="1"/>
          </p:nvPr>
        </p:nvSpPr>
        <p:spPr>
          <a:xfrm>
            <a:off x="6512156" y="5366303"/>
            <a:ext cx="5360219" cy="241220"/>
          </a:xfrm>
          <a:prstGeom prst="rect">
            <a:avLst/>
          </a:prstGeom>
        </p:spPr>
        <p:txBody>
          <a:bodyPr vert="horz" wrap="square" lIns="0" tIns="17145" rIns="0" bIns="0" rtlCol="0">
            <a:spAutoFit/>
          </a:bodyPr>
          <a:lstStyle>
            <a:lvl1pPr marL="215636" indent="-207935" algn="l">
              <a:lnSpc>
                <a:spcPct val="114000"/>
              </a:lnSpc>
              <a:spcBef>
                <a:spcPts val="364"/>
              </a:spcBef>
              <a:spcAft>
                <a:spcPts val="364"/>
              </a:spcAft>
              <a:buClr>
                <a:schemeClr val="accent1"/>
              </a:buClr>
              <a:buFont typeface="Wingdings" panose="05000000000000000000" pitchFamily="2" charset="2"/>
              <a:buChar char="§"/>
              <a:defRPr lang="en-US" sz="1455" b="0" spc="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Add short summary bullet points.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8" y="4769026"/>
            <a:ext cx="5360219" cy="312198"/>
          </a:xfrm>
          <a:prstGeom prst="rect">
            <a:avLst/>
          </a:prstGeom>
        </p:spPr>
        <p:txBody>
          <a:bodyPr lIns="0"/>
          <a:lstStyle>
            <a:lvl1pPr algn="l">
              <a:lnSpc>
                <a:spcPct val="90000"/>
              </a:lnSpc>
              <a:defRPr lang="en-GB" sz="1819" b="0" i="0" spc="0" dirty="0" smtClean="0">
                <a:solidFill>
                  <a:srgbClr val="282828"/>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8"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8" y="2458641"/>
            <a:ext cx="658207" cy="692855"/>
          </a:xfrm>
          <a:prstGeom prst="rect">
            <a:avLst/>
          </a:prstGeom>
        </p:spPr>
        <p:txBody>
          <a:bodyPr/>
          <a:lstStyle>
            <a:lvl1pPr>
              <a:defRPr>
                <a:latin typeface="Poppins" panose="00000500000000000000" pitchFamily="2" charset="0"/>
              </a:defRPr>
            </a:lvl1p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300" y="4491849"/>
            <a:ext cx="3615725" cy="297261"/>
          </a:xfrm>
          <a:prstGeom prst="rect">
            <a:avLst/>
          </a:prstGeom>
        </p:spPr>
        <p:txBody>
          <a:bodyPr vert="horz" wrap="square" lIns="0" tIns="17145" rIns="0" bIns="0" rtlCol="0">
            <a:spAutoFit/>
          </a:bodyPr>
          <a:lstStyle>
            <a:lvl1pPr>
              <a:defRPr lang="en-US" sz="1819" b="1" spc="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8" y="4122119"/>
            <a:ext cx="658207" cy="692855"/>
          </a:xfrm>
          <a:prstGeom prst="rect">
            <a:avLst/>
          </a:prstGeom>
        </p:spPr>
        <p:txBody>
          <a:bodyPr/>
          <a:lstStyle>
            <a:lvl1pPr>
              <a:defRPr>
                <a:latin typeface="Poppins" panose="00000500000000000000" pitchFamily="2" charset="0"/>
              </a:defRPr>
            </a:lvl1p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300" y="5993799"/>
            <a:ext cx="3615725" cy="297261"/>
          </a:xfrm>
          <a:prstGeom prst="rect">
            <a:avLst/>
          </a:prstGeom>
        </p:spPr>
        <p:txBody>
          <a:bodyPr vert="horz" wrap="square" lIns="0" tIns="17145" rIns="0" bIns="0" rtlCol="0">
            <a:spAutoFit/>
          </a:bodyPr>
          <a:lstStyle>
            <a:lvl1pPr>
              <a:defRPr lang="en-US" sz="1819" b="1" spc="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8" y="5600767"/>
            <a:ext cx="658207" cy="692855"/>
          </a:xfrm>
          <a:prstGeom prst="rect">
            <a:avLst/>
          </a:prstGeom>
        </p:spPr>
        <p:txBody>
          <a:bodyPr/>
          <a:lstStyle>
            <a:lvl1pPr>
              <a:defRPr>
                <a:latin typeface="Poppins" panose="00000500000000000000" pitchFamily="2" charset="0"/>
              </a:defRPr>
            </a:lvl1p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72"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72"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6" y="3220935"/>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71" y="4884413"/>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71" y="6363061"/>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2"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hasCustomPrompt="1"/>
          </p:nvPr>
        </p:nvSpPr>
        <p:spPr>
          <a:xfrm>
            <a:off x="444240" y="1681775"/>
            <a:ext cx="5206035" cy="415870"/>
          </a:xfrm>
          <a:prstGeom prst="rect">
            <a:avLst/>
          </a:prstGeom>
        </p:spPr>
        <p:txBody>
          <a:bodyPr lIns="0" anchor="ctr"/>
          <a:lstStyle>
            <a:lvl1pPr algn="l">
              <a:defRPr lang="en-GB" sz="2426" b="0" i="0" spc="0" dirty="0" smtClean="0">
                <a:solidFill>
                  <a:schemeClr val="bg1"/>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marL="7702" lvl="0">
              <a:lnSpc>
                <a:spcPct val="100000"/>
              </a:lnSpc>
              <a:spcBef>
                <a:spcPts val="69"/>
              </a:spcBef>
            </a:pPr>
            <a:r>
              <a:rPr lang="en-US"/>
              <a:t>Edit section header</a:t>
            </a:r>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hasCustomPrompt="1"/>
          </p:nvPr>
        </p:nvSpPr>
        <p:spPr>
          <a:xfrm>
            <a:off x="6521372" y="1680491"/>
            <a:ext cx="5351003" cy="415870"/>
          </a:xfrm>
          <a:prstGeom prst="rect">
            <a:avLst/>
          </a:prstGeom>
        </p:spPr>
        <p:txBody>
          <a:bodyPr lIns="0" anchor="ctr"/>
          <a:lstStyle>
            <a:lvl1pPr algn="l">
              <a:defRPr lang="en-GB" sz="2426" b="0" i="0" spc="0" dirty="0" smtClean="0">
                <a:solidFill>
                  <a:srgbClr val="282828"/>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marL="7702" lvl="0">
              <a:lnSpc>
                <a:spcPct val="100000"/>
              </a:lnSpc>
              <a:spcBef>
                <a:spcPts val="69"/>
              </a:spcBef>
            </a:pPr>
            <a:r>
              <a:rPr lang="en-US"/>
              <a:t>Edit section header</a:t>
            </a:r>
          </a:p>
        </p:txBody>
      </p:sp>
      <p:pic>
        <p:nvPicPr>
          <p:cNvPr id="16" name="Picture 15">
            <a:extLst>
              <a:ext uri="{FF2B5EF4-FFF2-40B4-BE49-F238E27FC236}">
                <a16:creationId xmlns:a16="http://schemas.microsoft.com/office/drawing/2014/main" id="{9F61B97F-7698-D150-A45C-F97153FD6F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21" name="Oval 20">
            <a:extLst>
              <a:ext uri="{FF2B5EF4-FFF2-40B4-BE49-F238E27FC236}">
                <a16:creationId xmlns:a16="http://schemas.microsoft.com/office/drawing/2014/main" id="{B692FB67-D952-C900-E458-7C9FEAFD9B7D}"/>
              </a:ext>
              <a:ext uri="{C183D7F6-B498-43B3-948B-1728B52AA6E4}">
                <adec:decorative xmlns:adec="http://schemas.microsoft.com/office/drawing/2017/decorative" val="1"/>
              </a:ext>
            </a:extLst>
          </p:cNvPr>
          <p:cNvSpPr/>
          <p:nvPr userDrawn="1"/>
        </p:nvSpPr>
        <p:spPr>
          <a:xfrm>
            <a:off x="5680136" y="4122119"/>
            <a:ext cx="739317" cy="739323"/>
          </a:xfrm>
          <a:prstGeom prst="ellipse">
            <a:avLst/>
          </a:prstGeom>
          <a:solidFill>
            <a:srgbClr val="F4F4F4"/>
          </a:solidFill>
          <a:ln w="12700" cap="flat" cmpd="sng" algn="ctr">
            <a:noFill/>
            <a:prstDash val="solid"/>
            <a:miter lim="800000"/>
          </a:ln>
          <a:effectLst/>
        </p:spPr>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srgbClr val="FFFFFF"/>
              </a:solidFill>
              <a:effectLst/>
              <a:uLnTx/>
              <a:uFillTx/>
              <a:latin typeface="Calibri"/>
              <a:ea typeface="+mn-ea"/>
              <a:cs typeface="+mn-cs"/>
            </a:endParaRPr>
          </a:p>
        </p:txBody>
      </p:sp>
      <p:sp>
        <p:nvSpPr>
          <p:cNvPr id="22" name="Text Placeholder 15">
            <a:extLst>
              <a:ext uri="{FF2B5EF4-FFF2-40B4-BE49-F238E27FC236}">
                <a16:creationId xmlns:a16="http://schemas.microsoft.com/office/drawing/2014/main" id="{D82949CD-06C3-8CAB-7753-42F284712C54}"/>
              </a:ext>
              <a:ext uri="{C183D7F6-B498-43B3-948B-1728B52AA6E4}">
                <adec:decorative xmlns:adec="http://schemas.microsoft.com/office/drawing/2017/decorative" val="1"/>
              </a:ext>
            </a:extLst>
          </p:cNvPr>
          <p:cNvSpPr txBox="1">
            <a:spLocks/>
          </p:cNvSpPr>
          <p:nvPr userDrawn="1"/>
        </p:nvSpPr>
        <p:spPr>
          <a:xfrm>
            <a:off x="5826268" y="3950670"/>
            <a:ext cx="500555" cy="1249765"/>
          </a:xfrm>
          <a:prstGeom prst="rect">
            <a:avLst/>
          </a:prstGeom>
        </p:spPr>
        <p:txBody>
          <a:bodyPr lIns="0"/>
          <a:lstStyle>
            <a:lvl1pPr marL="0" algn="l">
              <a:defRPr lang="en-GB" sz="4400" b="1" i="0" spc="-140" dirty="0" smtClean="0">
                <a:solidFill>
                  <a:srgbClr val="383738"/>
                </a:solidFill>
                <a:latin typeface="Poppins"/>
                <a:ea typeface="+mj-ea"/>
                <a:cs typeface="Poppins"/>
              </a:defRPr>
            </a:lvl1pPr>
            <a:lvl2pPr marL="457246" algn="l">
              <a:defRPr sz="4400">
                <a:latin typeface="Poppins" panose="00000500000000000000" pitchFamily="2" charset="0"/>
                <a:ea typeface="+mn-ea"/>
                <a:cs typeface="Poppins" panose="00000500000000000000" pitchFamily="2" charset="0"/>
              </a:defRPr>
            </a:lvl2pPr>
            <a:lvl3pPr marL="914491" algn="l">
              <a:defRPr sz="4400">
                <a:latin typeface="Poppins" panose="00000500000000000000" pitchFamily="2" charset="0"/>
                <a:ea typeface="+mn-ea"/>
                <a:cs typeface="Poppins" panose="00000500000000000000" pitchFamily="2" charset="0"/>
              </a:defRPr>
            </a:lvl3pPr>
            <a:lvl4pPr marL="1371737" algn="l">
              <a:defRPr sz="4400">
                <a:latin typeface="Poppins" panose="00000500000000000000" pitchFamily="2" charset="0"/>
                <a:ea typeface="+mn-ea"/>
                <a:cs typeface="Poppins" panose="00000500000000000000" pitchFamily="2" charset="0"/>
              </a:defRPr>
            </a:lvl4pPr>
            <a:lvl5pPr marL="1828983" algn="l">
              <a:defRPr sz="4400">
                <a:latin typeface="Poppins" panose="00000500000000000000" pitchFamily="2" charset="0"/>
                <a:ea typeface="+mn-ea"/>
                <a:cs typeface="Poppins" panose="00000500000000000000" pitchFamily="2" charset="0"/>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algn="l" defTabSz="554492" eaLnBrk="1" fontAlgn="auto" latinLnBrk="0" hangingPunct="1">
              <a:lnSpc>
                <a:spcPct val="100000"/>
              </a:lnSpc>
              <a:spcBef>
                <a:spcPts val="0"/>
              </a:spcBef>
              <a:spcAft>
                <a:spcPts val="0"/>
              </a:spcAft>
              <a:buClrTx/>
              <a:buSzTx/>
              <a:buFontTx/>
              <a:buNone/>
              <a:tabLst/>
              <a:defRPr/>
            </a:pPr>
            <a:r>
              <a:rPr kumimoji="0" lang="en-GB" sz="6974" b="1" i="0" u="none" strike="noStrike" kern="0" cap="none" spc="-85" normalizeH="0" baseline="0" noProof="0">
                <a:ln>
                  <a:noFill/>
                </a:ln>
                <a:solidFill>
                  <a:srgbClr val="017C43"/>
                </a:solidFill>
                <a:effectLst/>
                <a:uLnTx/>
                <a:uFillTx/>
                <a:latin typeface="Poppins"/>
                <a:ea typeface="+mj-ea"/>
                <a:cs typeface="Poppins"/>
              </a:rPr>
              <a:t>&gt;</a:t>
            </a:r>
          </a:p>
        </p:txBody>
      </p:sp>
      <p:sp>
        <p:nvSpPr>
          <p:cNvPr id="36" name="Text Placeholder 35">
            <a:extLst>
              <a:ext uri="{FF2B5EF4-FFF2-40B4-BE49-F238E27FC236}">
                <a16:creationId xmlns:a16="http://schemas.microsoft.com/office/drawing/2014/main" id="{D83CA5B9-6A28-1407-EB65-48FE517A45C1}"/>
              </a:ext>
            </a:extLst>
          </p:cNvPr>
          <p:cNvSpPr>
            <a:spLocks noGrp="1"/>
          </p:cNvSpPr>
          <p:nvPr>
            <p:ph type="body" sz="quarter" idx="42" hasCustomPrompt="1"/>
          </p:nvPr>
        </p:nvSpPr>
        <p:spPr>
          <a:xfrm>
            <a:off x="479402" y="997318"/>
            <a:ext cx="7091865" cy="310940"/>
          </a:xfrm>
          <a:prstGeom prst="rect">
            <a:avLst/>
          </a:prstGeom>
        </p:spPr>
        <p:txBody>
          <a:bodyPr/>
          <a:lstStyle>
            <a:lvl1pPr>
              <a:defRPr sz="1819"/>
            </a:lvl1pPr>
          </a:lstStyle>
          <a:p>
            <a:pPr lvl="0"/>
            <a:r>
              <a:rPr lang="en-US"/>
              <a:t>Add a sub headline for a short one line introduction. </a:t>
            </a:r>
            <a:endParaRPr lang="en-GB"/>
          </a:p>
        </p:txBody>
      </p:sp>
    </p:spTree>
    <p:extLst>
      <p:ext uri="{BB962C8B-B14F-4D97-AF65-F5344CB8AC3E}">
        <p14:creationId xmlns:p14="http://schemas.microsoft.com/office/powerpoint/2010/main" val="3707493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stage plan">
    <p:bg bwMode="auto">
      <p:bgPr>
        <a:solidFill>
          <a:srgbClr val="FAFAFA"/>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 uri="{C183D7F6-B498-43B3-948B-1728B52AA6E4}">
                <adec:decorative xmlns:adec="http://schemas.microsoft.com/office/drawing/2017/decorative" val="1"/>
              </a:ext>
            </a:extLst>
          </p:cNvPr>
          <p:cNvSpPr/>
          <p:nvPr userDrawn="1"/>
        </p:nvSpPr>
        <p:spPr>
          <a:xfrm>
            <a:off x="578545" y="4809613"/>
            <a:ext cx="1695987" cy="1557791"/>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22" name="Rectangle 21">
            <a:extLst>
              <a:ext uri="{FF2B5EF4-FFF2-40B4-BE49-F238E27FC236}">
                <a16:creationId xmlns:a16="http://schemas.microsoft.com/office/drawing/2014/main" id="{21EF644A-1C35-261E-B0F2-AB584A034E92}"/>
              </a:ext>
              <a:ext uri="{C183D7F6-B498-43B3-948B-1728B52AA6E4}">
                <adec:decorative xmlns:adec="http://schemas.microsoft.com/office/drawing/2017/decorative" val="1"/>
              </a:ext>
            </a:extLst>
          </p:cNvPr>
          <p:cNvSpPr/>
          <p:nvPr userDrawn="1"/>
        </p:nvSpPr>
        <p:spPr>
          <a:xfrm>
            <a:off x="578545" y="3076469"/>
            <a:ext cx="1695987" cy="1557791"/>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12" name="Rectangle 11">
            <a:extLst>
              <a:ext uri="{FF2B5EF4-FFF2-40B4-BE49-F238E27FC236}">
                <a16:creationId xmlns:a16="http://schemas.microsoft.com/office/drawing/2014/main" id="{DA49F5ED-1D1C-D0A1-F251-9A33CAA04695}"/>
              </a:ext>
              <a:ext uri="{C183D7F6-B498-43B3-948B-1728B52AA6E4}">
                <adec:decorative xmlns:adec="http://schemas.microsoft.com/office/drawing/2017/decorative" val="1"/>
              </a:ext>
            </a:extLst>
          </p:cNvPr>
          <p:cNvSpPr/>
          <p:nvPr userDrawn="1"/>
        </p:nvSpPr>
        <p:spPr>
          <a:xfrm>
            <a:off x="578545" y="1338861"/>
            <a:ext cx="1695987" cy="1557791"/>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21" name="Rectangle 20">
            <a:extLst>
              <a:ext uri="{FF2B5EF4-FFF2-40B4-BE49-F238E27FC236}">
                <a16:creationId xmlns:a16="http://schemas.microsoft.com/office/drawing/2014/main" id="{7447BDA6-EB2C-43B2-6332-3591E97A32C7}"/>
              </a:ext>
              <a:ext uri="{C183D7F6-B498-43B3-948B-1728B52AA6E4}">
                <adec:decorative xmlns:adec="http://schemas.microsoft.com/office/drawing/2017/decorative" val="1"/>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graphicFrame>
        <p:nvGraphicFramePr>
          <p:cNvPr id="3" name="Object 2" hidden="1"/>
          <p:cNvGraphicFramePr>
            <a:graphicFrameLocks noChangeAspect="1"/>
          </p:cNvGraphicFramePr>
          <p:nvPr>
            <p:custDataLst>
              <p:tags r:id="rId1"/>
            </p:custDataLst>
          </p:nvPr>
        </p:nvGraphicFramePr>
        <p:xfrm>
          <a:off x="1960" y="1594"/>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60" y="1594"/>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4"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descr="Number one in a dark grey circle.">
            <a:extLst>
              <a:ext uri="{FF2B5EF4-FFF2-40B4-BE49-F238E27FC236}">
                <a16:creationId xmlns:a16="http://schemas.microsoft.com/office/drawing/2014/main" id="{78CEDCF5-2609-DD62-D279-713589F8BC62}"/>
              </a:ext>
            </a:extLst>
          </p:cNvPr>
          <p:cNvSpPr/>
          <p:nvPr userDrawn="1"/>
        </p:nvSpPr>
        <p:spPr>
          <a:xfrm>
            <a:off x="320525" y="1885426"/>
            <a:ext cx="516043"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descr="Number two in a dark grey circle.">
            <a:extLst>
              <a:ext uri="{FF2B5EF4-FFF2-40B4-BE49-F238E27FC236}">
                <a16:creationId xmlns:a16="http://schemas.microsoft.com/office/drawing/2014/main" id="{9FCF5F33-9CCB-7E1D-27DC-AEB4D4CEE09B}"/>
              </a:ext>
            </a:extLst>
          </p:cNvPr>
          <p:cNvSpPr/>
          <p:nvPr userDrawn="1"/>
        </p:nvSpPr>
        <p:spPr>
          <a:xfrm>
            <a:off x="320525" y="3615034"/>
            <a:ext cx="516043"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descr="Number three in a dark grey circle.">
            <a:extLst>
              <a:ext uri="{FF2B5EF4-FFF2-40B4-BE49-F238E27FC236}">
                <a16:creationId xmlns:a16="http://schemas.microsoft.com/office/drawing/2014/main" id="{6B269246-EB57-0793-D9A0-0BFDFCF20276}"/>
              </a:ext>
            </a:extLst>
          </p:cNvPr>
          <p:cNvSpPr/>
          <p:nvPr userDrawn="1"/>
        </p:nvSpPr>
        <p:spPr>
          <a:xfrm>
            <a:off x="320525" y="5325190"/>
            <a:ext cx="516043"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71"/>
            <a:ext cx="7291928" cy="765813"/>
          </a:xfrm>
          <a:prstGeom prst="rect">
            <a:avLst/>
          </a:prstGeom>
        </p:spPr>
        <p:txBody>
          <a:bodyPr lIns="0"/>
          <a:lstStyle>
            <a:lvl1pPr algn="l">
              <a:lnSpc>
                <a:spcPct val="114000"/>
              </a:lnSpc>
              <a:defRPr lang="en-GB" sz="3638" b="1" i="0" spc="0" dirty="0" smtClean="0">
                <a:solidFill>
                  <a:srgbClr val="282828"/>
                </a:solidFill>
                <a:latin typeface="Poppins"/>
                <a:ea typeface="+mj-ea"/>
                <a:cs typeface="Poppins"/>
              </a:defRPr>
            </a:lvl1pPr>
          </a:lstStyle>
          <a:p>
            <a:pPr lvl="0"/>
            <a:r>
              <a:rPr lang="en-GB"/>
              <a:t>Edit three stage plan title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hasCustomPrompt="1"/>
          </p:nvPr>
        </p:nvSpPr>
        <p:spPr>
          <a:xfrm>
            <a:off x="2455730" y="1502505"/>
            <a:ext cx="5330209" cy="1318884"/>
          </a:xfrm>
          <a:prstGeom prst="rect">
            <a:avLst/>
          </a:prstGeom>
        </p:spPr>
        <p:txBody>
          <a:bodyPr/>
          <a:lstStyle>
            <a:lvl1pPr marL="173281" indent="-173281">
              <a:lnSpc>
                <a:spcPct val="114000"/>
              </a:lnSpc>
              <a:spcBef>
                <a:spcPts val="364"/>
              </a:spcBef>
              <a:spcAft>
                <a:spcPts val="364"/>
              </a:spcAft>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50559"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27836"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05114"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282392"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Edit summary bullet points relating to point one.</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hasCustomPrompt="1"/>
          </p:nvPr>
        </p:nvSpPr>
        <p:spPr>
          <a:xfrm>
            <a:off x="2455730" y="3212221"/>
            <a:ext cx="5330209" cy="1318883"/>
          </a:xfrm>
          <a:prstGeom prst="rect">
            <a:avLst/>
          </a:prstGeom>
        </p:spPr>
        <p:txBody>
          <a:bodyPr/>
          <a:lstStyle>
            <a:lvl1pPr marL="173281" indent="-173281">
              <a:lnSpc>
                <a:spcPct val="114000"/>
              </a:lnSpc>
              <a:spcBef>
                <a:spcPts val="364"/>
              </a:spcBef>
              <a:spcAft>
                <a:spcPts val="364"/>
              </a:spcAft>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50559"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27836"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05114"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282392"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Edit summary bullet points relating to point one.</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hasCustomPrompt="1"/>
          </p:nvPr>
        </p:nvSpPr>
        <p:spPr>
          <a:xfrm>
            <a:off x="2455730" y="4921932"/>
            <a:ext cx="5330209" cy="1358070"/>
          </a:xfrm>
          <a:prstGeom prst="rect">
            <a:avLst/>
          </a:prstGeom>
        </p:spPr>
        <p:txBody>
          <a:bodyPr/>
          <a:lstStyle>
            <a:lvl1pPr marL="173281" indent="-173281">
              <a:lnSpc>
                <a:spcPct val="114000"/>
              </a:lnSpc>
              <a:spcBef>
                <a:spcPts val="364"/>
              </a:spcBef>
              <a:spcAft>
                <a:spcPts val="364"/>
              </a:spcAft>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50559"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27836"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05114"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282392" indent="-173281">
              <a:lnSpc>
                <a:spcPct val="114000"/>
              </a:lnSpc>
              <a:spcBef>
                <a:spcPts val="364"/>
              </a:spcBef>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Edit summary bullet points relating to point one.</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hasCustomPrompt="1"/>
          </p:nvPr>
        </p:nvSpPr>
        <p:spPr>
          <a:xfrm>
            <a:off x="8481615" y="1993408"/>
            <a:ext cx="3352712" cy="1572989"/>
          </a:xfrm>
          <a:prstGeom prst="rect">
            <a:avLst/>
          </a:prstGeom>
        </p:spPr>
        <p:txBody>
          <a:bodyPr/>
          <a:lstStyle>
            <a:lvl1pPr marL="173281" indent="-173281" algn="l">
              <a:lnSpc>
                <a:spcPct val="114000"/>
              </a:lnSpc>
              <a:spcBef>
                <a:spcPts val="364"/>
              </a:spcBef>
              <a:spcAft>
                <a:spcPts val="364"/>
              </a:spcAft>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50559" indent="-173281">
              <a:lnSpc>
                <a:spcPct val="114000"/>
              </a:lnSpc>
              <a:spcBef>
                <a:spcPts val="364"/>
              </a:spcBef>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27836" indent="-173281">
              <a:lnSpc>
                <a:spcPct val="114000"/>
              </a:lnSpc>
              <a:spcBef>
                <a:spcPts val="364"/>
              </a:spcBef>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05114" indent="-173281">
              <a:lnSpc>
                <a:spcPct val="114000"/>
              </a:lnSpc>
              <a:spcBef>
                <a:spcPts val="364"/>
              </a:spcBef>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282392" indent="-173281">
              <a:lnSpc>
                <a:spcPct val="114000"/>
              </a:lnSpc>
              <a:spcBef>
                <a:spcPts val="364"/>
              </a:spcBef>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marL="7702" lvl="0">
              <a:lnSpc>
                <a:spcPct val="100000"/>
              </a:lnSpc>
              <a:spcBef>
                <a:spcPts val="82"/>
              </a:spcBef>
            </a:pPr>
            <a:r>
              <a:rPr lang="en-US"/>
              <a:t>Add short summary bullet points.</a:t>
            </a:r>
          </a:p>
          <a:p>
            <a:pPr marL="7702" lvl="0">
              <a:lnSpc>
                <a:spcPct val="100000"/>
              </a:lnSpc>
              <a:spcBef>
                <a:spcPts val="82"/>
              </a:spcBef>
            </a:pPr>
            <a:endParaRPr lang="en-US"/>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hasCustomPrompt="1"/>
          </p:nvPr>
        </p:nvSpPr>
        <p:spPr>
          <a:xfrm>
            <a:off x="905781" y="1885426"/>
            <a:ext cx="1299537" cy="516047"/>
          </a:xfrm>
          <a:prstGeom prst="rect">
            <a:avLst/>
          </a:prstGeom>
        </p:spPr>
        <p:txBody>
          <a:bodyPr/>
          <a:lstStyle>
            <a:lvl1pPr>
              <a:defRPr sz="1455" b="0">
                <a:solidFill>
                  <a:schemeClr val="bg1"/>
                </a:solidFill>
                <a:latin typeface="Poppins SemiBold" panose="00000700000000000000" pitchFamily="2" charset="0"/>
                <a:cs typeface="Poppins SemiBold" panose="00000700000000000000" pitchFamily="2" charset="0"/>
              </a:defRPr>
            </a:lvl1pPr>
          </a:lstStyle>
          <a:p>
            <a:pPr lvl="0"/>
            <a:r>
              <a:rPr lang="en-US"/>
              <a:t>Edit point 1</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hasCustomPrompt="1"/>
          </p:nvPr>
        </p:nvSpPr>
        <p:spPr>
          <a:xfrm>
            <a:off x="905782" y="3615034"/>
            <a:ext cx="1299537" cy="516048"/>
          </a:xfrm>
          <a:prstGeom prst="rect">
            <a:avLst/>
          </a:prstGeom>
        </p:spPr>
        <p:txBody>
          <a:bodyPr/>
          <a:lstStyle>
            <a:lvl1pPr>
              <a:defRPr sz="1455" b="0">
                <a:solidFill>
                  <a:schemeClr val="bg1"/>
                </a:solidFill>
                <a:latin typeface="Poppins SemiBold" panose="00000700000000000000" pitchFamily="2" charset="0"/>
                <a:cs typeface="Poppins SemiBold" panose="00000700000000000000" pitchFamily="2" charset="0"/>
              </a:defRPr>
            </a:lvl1pPr>
          </a:lstStyle>
          <a:p>
            <a:pPr lvl="0"/>
            <a:r>
              <a:rPr lang="en-US"/>
              <a:t>Edit point 2</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hasCustomPrompt="1"/>
          </p:nvPr>
        </p:nvSpPr>
        <p:spPr>
          <a:xfrm>
            <a:off x="905781" y="5315243"/>
            <a:ext cx="1299537" cy="516047"/>
          </a:xfrm>
          <a:prstGeom prst="rect">
            <a:avLst/>
          </a:prstGeom>
        </p:spPr>
        <p:txBody>
          <a:bodyPr/>
          <a:lstStyle>
            <a:lvl1pPr>
              <a:defRPr sz="1455" b="0">
                <a:solidFill>
                  <a:schemeClr val="bg1"/>
                </a:solidFill>
                <a:latin typeface="Poppins SemiBold" panose="00000700000000000000" pitchFamily="2" charset="0"/>
                <a:cs typeface="Poppins SemiBold" panose="00000700000000000000" pitchFamily="2" charset="0"/>
              </a:defRPr>
            </a:lvl1pPr>
          </a:lstStyle>
          <a:p>
            <a:pPr lvl="0"/>
            <a:r>
              <a:rPr lang="en-US"/>
              <a:t>Edit point 3</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hasCustomPrompt="1"/>
          </p:nvPr>
        </p:nvSpPr>
        <p:spPr>
          <a:xfrm>
            <a:off x="8481615" y="1323663"/>
            <a:ext cx="3352712" cy="418757"/>
          </a:xfrm>
          <a:prstGeom prst="rect">
            <a:avLst/>
          </a:prstGeom>
        </p:spPr>
        <p:txBody>
          <a:bodyPr/>
          <a:lstStyle>
            <a:lvl1pPr>
              <a:defRPr sz="2183" b="0">
                <a:solidFill>
                  <a:schemeClr val="bg1"/>
                </a:solidFill>
                <a:latin typeface="Poppins SemiBold" panose="00000700000000000000" pitchFamily="2" charset="0"/>
                <a:cs typeface="Poppins SemiBold" panose="000007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Edit summary heading</a:t>
            </a:r>
          </a:p>
        </p:txBody>
      </p:sp>
      <p:cxnSp>
        <p:nvCxnSpPr>
          <p:cNvPr id="20" name="Straight Connector 19">
            <a:extLst>
              <a:ext uri="{FF2B5EF4-FFF2-40B4-BE49-F238E27FC236}">
                <a16:creationId xmlns:a16="http://schemas.microsoft.com/office/drawing/2014/main" id="{D3FEDA2C-8B80-FE71-7F5A-B085B8897366}"/>
              </a:ext>
              <a:ext uri="{C183D7F6-B498-43B3-948B-1728B52AA6E4}">
                <adec:decorative xmlns:adec="http://schemas.microsoft.com/office/drawing/2017/decorative" val="1"/>
              </a:ext>
            </a:extLst>
          </p:cNvPr>
          <p:cNvCxnSpPr>
            <a:cxnSpLocks/>
          </p:cNvCxnSpPr>
          <p:nvPr userDrawn="1"/>
        </p:nvCxnSpPr>
        <p:spPr>
          <a:xfrm>
            <a:off x="8481615" y="1742360"/>
            <a:ext cx="3352712"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7" y="6444057"/>
            <a:ext cx="2804160" cy="149272"/>
          </a:xfrm>
        </p:spPr>
        <p:txBody>
          <a:bodyPr/>
          <a:lstStyle/>
          <a:p>
            <a:fld id="{B6F15528-21DE-4FAA-801E-634DDDAF4B2B}" type="slidenum">
              <a:rPr lang="en-GB" smtClean="0"/>
              <a:pPr/>
              <a:t>‹#›</a:t>
            </a:fld>
            <a:endParaRPr lang="en-GB"/>
          </a:p>
        </p:txBody>
      </p:sp>
      <p:pic>
        <p:nvPicPr>
          <p:cNvPr id="24" name="Picture 23">
            <a:extLst>
              <a:ext uri="{FF2B5EF4-FFF2-40B4-BE49-F238E27FC236}">
                <a16:creationId xmlns:a16="http://schemas.microsoft.com/office/drawing/2014/main" id="{6A7E4A57-12C9-E46F-6EAD-BB94F992A12E}"/>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1929842484"/>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een Colour quadrant">
    <p:bg>
      <p:bgPr>
        <a:solidFill>
          <a:srgbClr val="F4F4F4"/>
        </a:solidFill>
        <a:effectLst/>
      </p:bgPr>
    </p:bg>
    <p:spTree>
      <p:nvGrpSpPr>
        <p:cNvPr id="1" name=""/>
        <p:cNvGrpSpPr/>
        <p:nvPr/>
      </p:nvGrpSpPr>
      <p:grpSpPr>
        <a:xfrm>
          <a:off x="0" y="0"/>
          <a:ext cx="0" cy="0"/>
          <a:chOff x="0" y="0"/>
          <a:chExt cx="0" cy="0"/>
        </a:xfrm>
      </p:grpSpPr>
      <p:sp>
        <p:nvSpPr>
          <p:cNvPr id="15" name="Rectangle 14" descr="Green Gradient">
            <a:extLst>
              <a:ext uri="{FF2B5EF4-FFF2-40B4-BE49-F238E27FC236}">
                <a16:creationId xmlns:a16="http://schemas.microsoft.com/office/drawing/2014/main" id="{32080CB7-58FF-861F-451A-8CEF737B0114}"/>
              </a:ext>
            </a:extLst>
          </p:cNvPr>
          <p:cNvSpPr/>
          <p:nvPr userDrawn="1"/>
        </p:nvSpPr>
        <p:spPr>
          <a:xfrm>
            <a:off x="9131400" y="4131381"/>
            <a:ext cx="3060600" cy="2726621"/>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marL="0" marR="0" lvl="0" indent="0"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sysClr val="windowText" lastClr="000000"/>
              </a:solidFill>
              <a:effectLst/>
              <a:uLnTx/>
              <a:uFillTx/>
            </a:endParaRPr>
          </a:p>
        </p:txBody>
      </p:sp>
      <p:sp>
        <p:nvSpPr>
          <p:cNvPr id="2" name="Title 1">
            <a:extLst>
              <a:ext uri="{FF2B5EF4-FFF2-40B4-BE49-F238E27FC236}">
                <a16:creationId xmlns:a16="http://schemas.microsoft.com/office/drawing/2014/main" id="{5F1B161B-6C74-ACEF-E24F-841C15D21CC7}"/>
              </a:ext>
            </a:extLst>
          </p:cNvPr>
          <p:cNvSpPr>
            <a:spLocks noGrp="1"/>
          </p:cNvSpPr>
          <p:nvPr>
            <p:ph type="title" hasCustomPrompt="1"/>
          </p:nvPr>
        </p:nvSpPr>
        <p:spPr>
          <a:xfrm>
            <a:off x="479742" y="364851"/>
            <a:ext cx="8802801" cy="576759"/>
          </a:xfrm>
          <a:prstGeom prst="rect">
            <a:avLst/>
          </a:prstGeom>
        </p:spPr>
        <p:txBody>
          <a:bodyPr/>
          <a:lstStyle>
            <a:lvl1pPr>
              <a:defRPr sz="3638" b="1">
                <a:latin typeface="Poppins" panose="00000500000000000000" pitchFamily="2" charset="0"/>
                <a:cs typeface="Poppins" panose="00000500000000000000" pitchFamily="2" charset="0"/>
              </a:defRPr>
            </a:lvl1pPr>
          </a:lstStyle>
          <a:p>
            <a:r>
              <a:rPr lang="en-US"/>
              <a:t>Edit quadrant tile and summary title </a:t>
            </a:r>
            <a:endParaRPr lang="en-GB"/>
          </a:p>
        </p:txBody>
      </p:sp>
      <p:sp>
        <p:nvSpPr>
          <p:cNvPr id="3" name="Slide Number Placeholder 2">
            <a:extLst>
              <a:ext uri="{FF2B5EF4-FFF2-40B4-BE49-F238E27FC236}">
                <a16:creationId xmlns:a16="http://schemas.microsoft.com/office/drawing/2014/main" id="{B95266A9-747D-D17E-E04E-B3A92970E52E}"/>
              </a:ext>
            </a:extLst>
          </p:cNvPr>
          <p:cNvSpPr>
            <a:spLocks noGrp="1"/>
          </p:cNvSpPr>
          <p:nvPr>
            <p:ph type="sldNum" sz="quarter" idx="10"/>
          </p:nvPr>
        </p:nvSpPr>
        <p:spPr/>
        <p:txBody>
          <a:bodyPr/>
          <a:lstStyle/>
          <a:p>
            <a:fld id="{B6F15528-21DE-4FAA-801E-634DDDAF4B2B}" type="slidenum">
              <a:rPr lang="en-GB" smtClean="0"/>
              <a:pPr/>
              <a:t>‹#›</a:t>
            </a:fld>
            <a:endParaRPr lang="en-GB"/>
          </a:p>
        </p:txBody>
      </p:sp>
      <p:sp>
        <p:nvSpPr>
          <p:cNvPr id="6" name="Rectangle 5" descr="Green Gradient">
            <a:extLst>
              <a:ext uri="{FF2B5EF4-FFF2-40B4-BE49-F238E27FC236}">
                <a16:creationId xmlns:a16="http://schemas.microsoft.com/office/drawing/2014/main" id="{22B19544-C9FA-A918-0E9B-BA31BD254629}"/>
              </a:ext>
            </a:extLst>
          </p:cNvPr>
          <p:cNvSpPr/>
          <p:nvPr userDrawn="1"/>
        </p:nvSpPr>
        <p:spPr>
          <a:xfrm>
            <a:off x="6060532" y="1404760"/>
            <a:ext cx="3060600" cy="2726621"/>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marL="0" marR="0" lvl="0" indent="0"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sysClr val="windowText" lastClr="000000"/>
              </a:solidFill>
              <a:effectLst/>
              <a:uLnTx/>
              <a:uFillTx/>
            </a:endParaRPr>
          </a:p>
        </p:txBody>
      </p:sp>
      <p:sp>
        <p:nvSpPr>
          <p:cNvPr id="9" name="Rectangle 8" descr="Green Gradient">
            <a:extLst>
              <a:ext uri="{FF2B5EF4-FFF2-40B4-BE49-F238E27FC236}">
                <a16:creationId xmlns:a16="http://schemas.microsoft.com/office/drawing/2014/main" id="{EB57FDFF-8308-F003-412F-DF6F892C075C}"/>
              </a:ext>
            </a:extLst>
          </p:cNvPr>
          <p:cNvSpPr/>
          <p:nvPr userDrawn="1"/>
        </p:nvSpPr>
        <p:spPr>
          <a:xfrm>
            <a:off x="6060532" y="4131381"/>
            <a:ext cx="3060600" cy="2726621"/>
          </a:xfrm>
          <a:prstGeom prst="rect">
            <a:avLst/>
          </a:prstGeom>
          <a:solidFill>
            <a:srgbClr val="FAFAFA"/>
          </a:solidFill>
          <a:ln w="12700" cap="flat" cmpd="sng" algn="ctr">
            <a:noFill/>
            <a:prstDash val="solid"/>
            <a:miter lim="800000"/>
          </a:ln>
          <a:effectLst/>
        </p:spPr>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srgbClr val="FAFAFA"/>
              </a:solidFill>
              <a:effectLst/>
              <a:uLnTx/>
              <a:uFillTx/>
              <a:latin typeface="Poppins"/>
              <a:ea typeface="+mn-ea"/>
              <a:cs typeface="+mn-cs"/>
            </a:endParaRPr>
          </a:p>
        </p:txBody>
      </p:sp>
      <p:sp>
        <p:nvSpPr>
          <p:cNvPr id="12" name="Rectangle 11" descr="Green Gradient">
            <a:extLst>
              <a:ext uri="{FF2B5EF4-FFF2-40B4-BE49-F238E27FC236}">
                <a16:creationId xmlns:a16="http://schemas.microsoft.com/office/drawing/2014/main" id="{7D9DADC2-A3BA-8881-85E6-69F1AE64DE2F}"/>
              </a:ext>
            </a:extLst>
          </p:cNvPr>
          <p:cNvSpPr/>
          <p:nvPr userDrawn="1"/>
        </p:nvSpPr>
        <p:spPr>
          <a:xfrm>
            <a:off x="9138511" y="1404760"/>
            <a:ext cx="3060600" cy="2726621"/>
          </a:xfrm>
          <a:prstGeom prst="rect">
            <a:avLst/>
          </a:prstGeom>
          <a:solidFill>
            <a:srgbClr val="FAFAFA"/>
          </a:solidFill>
          <a:ln w="12700" cap="flat" cmpd="sng" algn="ctr">
            <a:noFill/>
            <a:prstDash val="solid"/>
            <a:miter lim="800000"/>
          </a:ln>
          <a:effectLst/>
        </p:spPr>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srgbClr val="FAFAFA"/>
              </a:solidFill>
              <a:effectLst/>
              <a:uLnTx/>
              <a:uFillTx/>
              <a:latin typeface="Poppins"/>
              <a:ea typeface="+mn-ea"/>
              <a:cs typeface="+mn-cs"/>
            </a:endParaRPr>
          </a:p>
        </p:txBody>
      </p:sp>
      <p:sp>
        <p:nvSpPr>
          <p:cNvPr id="19" name="Text Placeholder 18">
            <a:extLst>
              <a:ext uri="{FF2B5EF4-FFF2-40B4-BE49-F238E27FC236}">
                <a16:creationId xmlns:a16="http://schemas.microsoft.com/office/drawing/2014/main" id="{2D7C68CA-74B6-DB62-46C1-607257539B16}"/>
              </a:ext>
            </a:extLst>
          </p:cNvPr>
          <p:cNvSpPr>
            <a:spLocks noGrp="1"/>
          </p:cNvSpPr>
          <p:nvPr>
            <p:ph type="body" sz="quarter" idx="11" hasCustomPrompt="1"/>
          </p:nvPr>
        </p:nvSpPr>
        <p:spPr>
          <a:xfrm>
            <a:off x="479742" y="1404760"/>
            <a:ext cx="4931653" cy="3933429"/>
          </a:xfrm>
          <a:prstGeom prst="rect">
            <a:avLst/>
          </a:prstGeom>
        </p:spPr>
        <p:txBody>
          <a:bodyPr/>
          <a:lstStyle>
            <a:lvl1pPr marL="0" indent="0">
              <a:buFont typeface="Wingdings" panose="05000000000000000000" pitchFamily="2" charset="2"/>
              <a:buNone/>
              <a:defRPr sz="1455"/>
            </a:lvl1pPr>
            <a:lvl2pPr>
              <a:defRPr sz="1455"/>
            </a:lvl2pPr>
            <a:lvl3pPr>
              <a:defRPr sz="1455"/>
            </a:lvl3pPr>
            <a:lvl4pPr>
              <a:defRPr sz="1455"/>
            </a:lvl4pPr>
            <a:lvl5pPr>
              <a:defRPr sz="1455"/>
            </a:lvl5pPr>
          </a:lstStyle>
          <a:p>
            <a:pPr lvl="0"/>
            <a:r>
              <a:rPr lang="en-US"/>
              <a:t>Add shorts paragraph to give context for the data featured.</a:t>
            </a:r>
          </a:p>
          <a:p>
            <a:pPr lvl="0"/>
            <a:endParaRPr lang="en-US"/>
          </a:p>
          <a:p>
            <a:pPr lvl="0"/>
            <a:r>
              <a:rPr lang="en-US"/>
              <a:t>Things to consider:</a:t>
            </a:r>
          </a:p>
          <a:p>
            <a:pPr lvl="0"/>
            <a:endParaRPr lang="en-US"/>
          </a:p>
          <a:p>
            <a:pPr lvl="0"/>
            <a:r>
              <a:rPr lang="en-US"/>
              <a:t>Bullet points can help make your content easier to read rather than using large paragraphs.</a:t>
            </a:r>
          </a:p>
          <a:p>
            <a:pPr lvl="0"/>
            <a:endParaRPr lang="en-US"/>
          </a:p>
          <a:p>
            <a:pPr marL="0" marR="0" lvl="0" indent="0" defTabSz="554492" eaLnBrk="1" fontAlgn="auto" latinLnBrk="0" hangingPunct="1">
              <a:lnSpc>
                <a:spcPct val="100000"/>
              </a:lnSpc>
              <a:spcBef>
                <a:spcPts val="0"/>
              </a:spcBef>
              <a:spcAft>
                <a:spcPts val="0"/>
              </a:spcAft>
              <a:buClrTx/>
              <a:buSzTx/>
              <a:buFontTx/>
              <a:buNone/>
              <a:tabLst/>
              <a:defRPr/>
            </a:pPr>
            <a:r>
              <a:rPr lang="en-GB"/>
              <a:t>Remember to keep your sentences short. </a:t>
            </a:r>
            <a:br>
              <a:rPr lang="en-GB"/>
            </a:br>
            <a:r>
              <a:rPr lang="en-GB"/>
              <a:t>14 words maximum per sentence.</a:t>
            </a:r>
            <a:br>
              <a:rPr lang="en-GB"/>
            </a:br>
            <a:endParaRPr lang="en-GB"/>
          </a:p>
          <a:p>
            <a:pPr marL="0" marR="0" lvl="0" indent="0" defTabSz="554492" eaLnBrk="1" fontAlgn="auto" latinLnBrk="0" hangingPunct="1">
              <a:lnSpc>
                <a:spcPct val="100000"/>
              </a:lnSpc>
              <a:spcBef>
                <a:spcPts val="0"/>
              </a:spcBef>
              <a:spcAft>
                <a:spcPts val="0"/>
              </a:spcAft>
              <a:buClrTx/>
              <a:buSzTx/>
              <a:buFontTx/>
              <a:buNone/>
              <a:tabLst/>
              <a:defRPr/>
            </a:pPr>
            <a:r>
              <a:rPr lang="en-GB"/>
              <a:t>Use a minimum font size of 20. This template is set to font size 24.</a:t>
            </a:r>
          </a:p>
        </p:txBody>
      </p:sp>
      <p:sp>
        <p:nvSpPr>
          <p:cNvPr id="23" name="Text Placeholder 22">
            <a:extLst>
              <a:ext uri="{FF2B5EF4-FFF2-40B4-BE49-F238E27FC236}">
                <a16:creationId xmlns:a16="http://schemas.microsoft.com/office/drawing/2014/main" id="{7BD9849C-7AE8-7089-2386-1BF6BD392FAA}"/>
              </a:ext>
            </a:extLst>
          </p:cNvPr>
          <p:cNvSpPr>
            <a:spLocks noGrp="1"/>
          </p:cNvSpPr>
          <p:nvPr>
            <p:ph type="body" sz="quarter" idx="12" hasCustomPrompt="1"/>
          </p:nvPr>
        </p:nvSpPr>
        <p:spPr>
          <a:xfrm>
            <a:off x="6398950" y="2543218"/>
            <a:ext cx="2310367" cy="444750"/>
          </a:xfrm>
          <a:prstGeom prst="rect">
            <a:avLst/>
          </a:prstGeom>
        </p:spPr>
        <p:txBody>
          <a:bodyPr/>
          <a:lstStyle>
            <a:lvl1pPr>
              <a:defRPr sz="2668">
                <a:solidFill>
                  <a:schemeClr val="bg1"/>
                </a:solidFill>
                <a:latin typeface="Poppins SemiBold" panose="00000700000000000000" pitchFamily="2" charset="0"/>
                <a:cs typeface="Poppins SemiBold" panose="00000700000000000000" pitchFamily="2" charset="0"/>
              </a:defRPr>
            </a:lvl1pPr>
          </a:lstStyle>
          <a:p>
            <a:pPr lvl="0"/>
            <a:r>
              <a:rPr lang="en-US"/>
              <a:t>Edit Number</a:t>
            </a:r>
          </a:p>
        </p:txBody>
      </p:sp>
      <p:sp>
        <p:nvSpPr>
          <p:cNvPr id="25" name="Text Placeholder 24">
            <a:extLst>
              <a:ext uri="{FF2B5EF4-FFF2-40B4-BE49-F238E27FC236}">
                <a16:creationId xmlns:a16="http://schemas.microsoft.com/office/drawing/2014/main" id="{9D0DADA5-D86D-B35E-3ABF-3416AD737978}"/>
              </a:ext>
            </a:extLst>
          </p:cNvPr>
          <p:cNvSpPr>
            <a:spLocks noGrp="1"/>
          </p:cNvSpPr>
          <p:nvPr>
            <p:ph type="body" sz="quarter" idx="13" hasCustomPrompt="1"/>
          </p:nvPr>
        </p:nvSpPr>
        <p:spPr>
          <a:xfrm>
            <a:off x="6398950" y="3018248"/>
            <a:ext cx="2310367" cy="598640"/>
          </a:xfrm>
          <a:prstGeom prst="rect">
            <a:avLst/>
          </a:prstGeom>
        </p:spPr>
        <p:txBody>
          <a:bodyPr/>
          <a:lstStyle>
            <a:lvl1pPr>
              <a:defRPr sz="121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26" name="Text Placeholder 22">
            <a:extLst>
              <a:ext uri="{FF2B5EF4-FFF2-40B4-BE49-F238E27FC236}">
                <a16:creationId xmlns:a16="http://schemas.microsoft.com/office/drawing/2014/main" id="{D05BCAAA-822D-EC09-0D96-3BF3176BBCB0}"/>
              </a:ext>
            </a:extLst>
          </p:cNvPr>
          <p:cNvSpPr>
            <a:spLocks noGrp="1"/>
          </p:cNvSpPr>
          <p:nvPr>
            <p:ph type="body" sz="quarter" idx="14" hasCustomPrompt="1"/>
          </p:nvPr>
        </p:nvSpPr>
        <p:spPr>
          <a:xfrm>
            <a:off x="9465858" y="2543218"/>
            <a:ext cx="2310367" cy="444750"/>
          </a:xfrm>
          <a:prstGeom prst="rect">
            <a:avLst/>
          </a:prstGeom>
        </p:spPr>
        <p:txBody>
          <a:bodyPr/>
          <a:lstStyle>
            <a:lvl1pPr>
              <a:defRPr sz="2668">
                <a:solidFill>
                  <a:schemeClr val="tx1"/>
                </a:solidFill>
                <a:latin typeface="Poppins SemiBold" panose="00000700000000000000" pitchFamily="2" charset="0"/>
                <a:cs typeface="Poppins SemiBold" panose="00000700000000000000" pitchFamily="2" charset="0"/>
              </a:defRPr>
            </a:lvl1pPr>
          </a:lstStyle>
          <a:p>
            <a:pPr lvl="0"/>
            <a:r>
              <a:rPr lang="en-US"/>
              <a:t>Edit Number</a:t>
            </a:r>
          </a:p>
        </p:txBody>
      </p:sp>
      <p:sp>
        <p:nvSpPr>
          <p:cNvPr id="27" name="Text Placeholder 24">
            <a:extLst>
              <a:ext uri="{FF2B5EF4-FFF2-40B4-BE49-F238E27FC236}">
                <a16:creationId xmlns:a16="http://schemas.microsoft.com/office/drawing/2014/main" id="{3AC6D411-4BD6-A63D-408D-4BDDE90DD3AE}"/>
              </a:ext>
            </a:extLst>
          </p:cNvPr>
          <p:cNvSpPr>
            <a:spLocks noGrp="1"/>
          </p:cNvSpPr>
          <p:nvPr>
            <p:ph type="body" sz="quarter" idx="15" hasCustomPrompt="1"/>
          </p:nvPr>
        </p:nvSpPr>
        <p:spPr>
          <a:xfrm>
            <a:off x="9457387" y="3013150"/>
            <a:ext cx="2310367" cy="598640"/>
          </a:xfrm>
          <a:prstGeom prst="rect">
            <a:avLst/>
          </a:prstGeom>
        </p:spPr>
        <p:txBody>
          <a:bodyPr/>
          <a:lstStyle>
            <a:lvl1pPr>
              <a:defRPr sz="1213">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28" name="Text Placeholder 22">
            <a:extLst>
              <a:ext uri="{FF2B5EF4-FFF2-40B4-BE49-F238E27FC236}">
                <a16:creationId xmlns:a16="http://schemas.microsoft.com/office/drawing/2014/main" id="{04F79D2E-C3FB-BA38-C2D0-85190DB13908}"/>
              </a:ext>
            </a:extLst>
          </p:cNvPr>
          <p:cNvSpPr>
            <a:spLocks noGrp="1"/>
          </p:cNvSpPr>
          <p:nvPr>
            <p:ph type="body" sz="quarter" idx="16" hasCustomPrompt="1"/>
          </p:nvPr>
        </p:nvSpPr>
        <p:spPr>
          <a:xfrm>
            <a:off x="6398950" y="5338187"/>
            <a:ext cx="2310367" cy="444750"/>
          </a:xfrm>
          <a:prstGeom prst="rect">
            <a:avLst/>
          </a:prstGeom>
        </p:spPr>
        <p:txBody>
          <a:bodyPr/>
          <a:lstStyle>
            <a:lvl1pPr>
              <a:defRPr sz="2668">
                <a:solidFill>
                  <a:schemeClr val="tx1"/>
                </a:solidFill>
                <a:latin typeface="Poppins SemiBold" panose="00000700000000000000" pitchFamily="2" charset="0"/>
                <a:cs typeface="Poppins SemiBold" panose="00000700000000000000" pitchFamily="2" charset="0"/>
              </a:defRPr>
            </a:lvl1pPr>
          </a:lstStyle>
          <a:p>
            <a:pPr lvl="0"/>
            <a:r>
              <a:rPr lang="en-US"/>
              <a:t>Edit Number</a:t>
            </a:r>
          </a:p>
        </p:txBody>
      </p:sp>
      <p:sp>
        <p:nvSpPr>
          <p:cNvPr id="29" name="Text Placeholder 24">
            <a:extLst>
              <a:ext uri="{FF2B5EF4-FFF2-40B4-BE49-F238E27FC236}">
                <a16:creationId xmlns:a16="http://schemas.microsoft.com/office/drawing/2014/main" id="{1F62CF16-4C41-6A29-6BF8-EC572E2330BC}"/>
              </a:ext>
            </a:extLst>
          </p:cNvPr>
          <p:cNvSpPr>
            <a:spLocks noGrp="1"/>
          </p:cNvSpPr>
          <p:nvPr>
            <p:ph type="body" sz="quarter" idx="17" hasCustomPrompt="1"/>
          </p:nvPr>
        </p:nvSpPr>
        <p:spPr>
          <a:xfrm>
            <a:off x="6398950" y="5830588"/>
            <a:ext cx="2310367" cy="598640"/>
          </a:xfrm>
          <a:prstGeom prst="rect">
            <a:avLst/>
          </a:prstGeom>
        </p:spPr>
        <p:txBody>
          <a:bodyPr/>
          <a:lstStyle>
            <a:lvl1pPr>
              <a:defRPr sz="1213">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30" name="Text Placeholder 24">
            <a:extLst>
              <a:ext uri="{FF2B5EF4-FFF2-40B4-BE49-F238E27FC236}">
                <a16:creationId xmlns:a16="http://schemas.microsoft.com/office/drawing/2014/main" id="{456A647E-2B7F-F881-F57B-5C56908E5735}"/>
              </a:ext>
            </a:extLst>
          </p:cNvPr>
          <p:cNvSpPr>
            <a:spLocks noGrp="1"/>
          </p:cNvSpPr>
          <p:nvPr>
            <p:ph type="body" sz="quarter" idx="18" hasCustomPrompt="1"/>
          </p:nvPr>
        </p:nvSpPr>
        <p:spPr>
          <a:xfrm>
            <a:off x="9465858" y="5830588"/>
            <a:ext cx="2310367" cy="598640"/>
          </a:xfrm>
          <a:prstGeom prst="rect">
            <a:avLst/>
          </a:prstGeom>
        </p:spPr>
        <p:txBody>
          <a:bodyPr/>
          <a:lstStyle>
            <a:lvl1pPr>
              <a:defRPr sz="1213">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31" name="Text Placeholder 22">
            <a:extLst>
              <a:ext uri="{FF2B5EF4-FFF2-40B4-BE49-F238E27FC236}">
                <a16:creationId xmlns:a16="http://schemas.microsoft.com/office/drawing/2014/main" id="{B97ED04E-BEEE-1DFE-C270-9CB2CC7C94E3}"/>
              </a:ext>
            </a:extLst>
          </p:cNvPr>
          <p:cNvSpPr>
            <a:spLocks noGrp="1"/>
          </p:cNvSpPr>
          <p:nvPr>
            <p:ph type="body" sz="quarter" idx="19" hasCustomPrompt="1"/>
          </p:nvPr>
        </p:nvSpPr>
        <p:spPr>
          <a:xfrm>
            <a:off x="9465858" y="5338187"/>
            <a:ext cx="2310367" cy="444750"/>
          </a:xfrm>
          <a:prstGeom prst="rect">
            <a:avLst/>
          </a:prstGeom>
        </p:spPr>
        <p:txBody>
          <a:bodyPr/>
          <a:lstStyle>
            <a:lvl1pPr>
              <a:defRPr sz="2668">
                <a:solidFill>
                  <a:schemeClr val="bg1"/>
                </a:solidFill>
                <a:latin typeface="Poppins SemiBold" panose="00000700000000000000" pitchFamily="2" charset="0"/>
                <a:cs typeface="Poppins SemiBold" panose="00000700000000000000" pitchFamily="2" charset="0"/>
              </a:defRPr>
            </a:lvl1pPr>
          </a:lstStyle>
          <a:p>
            <a:pPr lvl="0"/>
            <a:r>
              <a:rPr lang="en-US"/>
              <a:t>Edit Number</a:t>
            </a:r>
          </a:p>
        </p:txBody>
      </p:sp>
      <p:pic>
        <p:nvPicPr>
          <p:cNvPr id="32" name="Picture 31">
            <a:extLst>
              <a:ext uri="{FF2B5EF4-FFF2-40B4-BE49-F238E27FC236}">
                <a16:creationId xmlns:a16="http://schemas.microsoft.com/office/drawing/2014/main" id="{F9BAB3DF-082A-FCEC-1D33-CCE6F08F4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2882288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 uri="{C183D7F6-B498-43B3-948B-1728B52AA6E4}">
                <adec:decorative xmlns:adec="http://schemas.microsoft.com/office/drawing/2017/decorative" val="1"/>
              </a:ext>
            </a:extLst>
          </p:cNvPr>
          <p:cNvSpPr/>
          <p:nvPr userDrawn="1"/>
        </p:nvSpPr>
        <p:spPr>
          <a:xfrm>
            <a:off x="1" y="1534099"/>
            <a:ext cx="4151100" cy="5323518"/>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lvl="0"/>
            <a:endParaRPr lang="en-GB" sz="1092"/>
          </a:p>
        </p:txBody>
      </p:sp>
      <p:sp>
        <p:nvSpPr>
          <p:cNvPr id="23" name="white right half">
            <a:extLst>
              <a:ext uri="{FF2B5EF4-FFF2-40B4-BE49-F238E27FC236}">
                <a16:creationId xmlns:a16="http://schemas.microsoft.com/office/drawing/2014/main" id="{747CFB75-7D71-23BC-3385-9E2DF23DDCC2}"/>
              </a:ext>
              <a:ext uri="{C183D7F6-B498-43B3-948B-1728B52AA6E4}">
                <adec:decorative xmlns:adec="http://schemas.microsoft.com/office/drawing/2017/decorative" val="1"/>
              </a:ext>
            </a:extLst>
          </p:cNvPr>
          <p:cNvSpPr/>
          <p:nvPr/>
        </p:nvSpPr>
        <p:spPr>
          <a:xfrm>
            <a:off x="8131577" y="1534101"/>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latin typeface="Poppins" panose="00000500000000000000" pitchFamily="2" charset="0"/>
            </a:endParaRPr>
          </a:p>
        </p:txBody>
      </p:sp>
      <p:sp>
        <p:nvSpPr>
          <p:cNvPr id="4" name="white right half">
            <a:extLst>
              <a:ext uri="{FF2B5EF4-FFF2-40B4-BE49-F238E27FC236}">
                <a16:creationId xmlns:a16="http://schemas.microsoft.com/office/drawing/2014/main" id="{65119803-2867-61CE-6178-549060E8EF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4071458" y="1534486"/>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455" u="sng">
              <a:latin typeface="Poppins" panose="00000500000000000000" pitchFamily="2" charset="0"/>
            </a:endParaRPr>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hasCustomPrompt="1"/>
          </p:nvPr>
        </p:nvSpPr>
        <p:spPr>
          <a:xfrm>
            <a:off x="578549" y="1951875"/>
            <a:ext cx="2976444" cy="294695"/>
          </a:xfrm>
          <a:prstGeom prst="rect">
            <a:avLst/>
          </a:prstGeom>
        </p:spPr>
        <p:txBody>
          <a:bodyPr vert="horz" wrap="square" lIns="0" tIns="14604" rIns="0" bIns="0" rtlCol="0">
            <a:spAutoFit/>
          </a:bodyPr>
          <a:lstStyle>
            <a:lvl1pPr>
              <a:defRPr lang="en-US" sz="1819" b="0" spc="-27" dirty="0" smtClean="0">
                <a:solidFill>
                  <a:srgbClr val="FFFFFF"/>
                </a:solidFill>
                <a:latin typeface="Poppins SemiBold" panose="00000700000000000000" pitchFamily="2" charset="0"/>
                <a:cs typeface="Poppins SemiBold" panose="00000700000000000000" pitchFamily="2" charset="0"/>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Edit section header</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78549" y="2559855"/>
            <a:ext cx="2976444" cy="1302793"/>
          </a:xfrm>
          <a:prstGeom prst="rect">
            <a:avLst/>
          </a:prstGeom>
        </p:spPr>
        <p:txBody>
          <a:bodyPr vert="horz" wrap="square" lIns="0" tIns="176530" rIns="0" bIns="0" rtlCol="0">
            <a:spAutoFit/>
          </a:bodyPr>
          <a:lstStyle>
            <a:lvl1pPr>
              <a:lnSpc>
                <a:spcPct val="90000"/>
              </a:lnSpc>
              <a:defRPr lang="en-US" sz="4002" b="1" spc="0"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hasCustomPrompt="1"/>
          </p:nvPr>
        </p:nvSpPr>
        <p:spPr>
          <a:xfrm>
            <a:off x="4456069" y="2559852"/>
            <a:ext cx="3236195" cy="278602"/>
          </a:xfrm>
          <a:prstGeom prst="rect">
            <a:avLst/>
          </a:prstGeom>
        </p:spPr>
        <p:txBody>
          <a:bodyPr vert="horz" wrap="square" lIns="0" tIns="17145" rIns="0" bIns="0" rtlCol="0">
            <a:spAutoFit/>
          </a:bodyPr>
          <a:lstStyle>
            <a:lvl1pPr>
              <a:defRPr lang="en-US" sz="1698"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 key point</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4"/>
            <a:ext cx="9445077" cy="612540"/>
          </a:xfrm>
          <a:prstGeom prst="rect">
            <a:avLst/>
          </a:prstGeom>
        </p:spPr>
        <p:txBody>
          <a:bodyPr vert="horz" wrap="square" lIns="0" tIns="11430" rIns="0" bIns="0" rtlCol="0">
            <a:spAutoFit/>
          </a:bodyPr>
          <a:lstStyle>
            <a:lvl1pPr>
              <a:lnSpc>
                <a:spcPct val="90000"/>
              </a:lnSpc>
              <a:defRPr lang="en-US" sz="3638"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Edit three elements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hasCustomPrompt="1"/>
          </p:nvPr>
        </p:nvSpPr>
        <p:spPr>
          <a:xfrm>
            <a:off x="8579492" y="1960920"/>
            <a:ext cx="3110760" cy="297261"/>
          </a:xfrm>
          <a:prstGeom prst="rect">
            <a:avLst/>
          </a:prstGeom>
        </p:spPr>
        <p:txBody>
          <a:bodyPr vert="horz" wrap="square" lIns="0" tIns="17145" rIns="0" bIns="0" rtlCol="0">
            <a:spAutoFit/>
          </a:bodyPr>
          <a:lstStyle>
            <a:lvl1pPr>
              <a:defRPr lang="en-US" sz="1819" b="0" spc="-6"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 Section Header</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579492" y="2559852"/>
            <a:ext cx="3096045" cy="3696620"/>
          </a:xfrm>
          <a:prstGeom prst="rect">
            <a:avLst/>
          </a:prstGeom>
        </p:spPr>
        <p:txBody>
          <a:bodyPr lIns="0"/>
          <a:lstStyle>
            <a:lvl1pPr algn="l">
              <a:defRPr lang="en-GB" sz="2668" b="1" i="0" spc="0"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hasCustomPrompt="1"/>
          </p:nvPr>
        </p:nvSpPr>
        <p:spPr>
          <a:xfrm>
            <a:off x="4456069" y="1960920"/>
            <a:ext cx="3236195" cy="297261"/>
          </a:xfrm>
          <a:prstGeom prst="rect">
            <a:avLst/>
          </a:prstGeom>
        </p:spPr>
        <p:txBody>
          <a:bodyPr vert="horz" wrap="square" lIns="0" tIns="17145" rIns="0" bIns="0" rtlCol="0">
            <a:spAutoFit/>
          </a:bodyPr>
          <a:lstStyle>
            <a:lvl1pPr>
              <a:defRPr lang="en-US" sz="1819" b="0" spc="-6"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69"/>
              </a:spcBef>
            </a:pPr>
            <a:r>
              <a:rPr lang="en-US"/>
              <a:t>Edit section header</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hasCustomPrompt="1"/>
          </p:nvPr>
        </p:nvSpPr>
        <p:spPr>
          <a:xfrm>
            <a:off x="4456069" y="2874345"/>
            <a:ext cx="3236195" cy="453463"/>
          </a:xfrm>
          <a:prstGeom prst="rect">
            <a:avLst/>
          </a:prstGeom>
        </p:spPr>
        <p:txBody>
          <a:bodyPr lIns="0"/>
          <a:lstStyle>
            <a:lvl1pPr algn="l">
              <a:defRPr sz="1455">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hasCustomPrompt="1"/>
          </p:nvPr>
        </p:nvSpPr>
        <p:spPr>
          <a:xfrm>
            <a:off x="4456069" y="3627020"/>
            <a:ext cx="3236195" cy="278602"/>
          </a:xfrm>
          <a:prstGeom prst="rect">
            <a:avLst/>
          </a:prstGeom>
        </p:spPr>
        <p:txBody>
          <a:bodyPr vert="horz" wrap="square" lIns="0" tIns="17145" rIns="0" bIns="0" rtlCol="0">
            <a:spAutoFit/>
          </a:bodyPr>
          <a:lstStyle>
            <a:lvl1pPr>
              <a:defRPr lang="en-US" sz="1698"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 key point.</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hasCustomPrompt="1"/>
          </p:nvPr>
        </p:nvSpPr>
        <p:spPr>
          <a:xfrm>
            <a:off x="4456069" y="3941513"/>
            <a:ext cx="3236195" cy="453463"/>
          </a:xfrm>
          <a:prstGeom prst="rect">
            <a:avLst/>
          </a:prstGeom>
        </p:spPr>
        <p:txBody>
          <a:bodyPr lIns="0"/>
          <a:lstStyle>
            <a:lvl1pPr algn="l">
              <a:defRPr sz="1455">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hasCustomPrompt="1"/>
          </p:nvPr>
        </p:nvSpPr>
        <p:spPr>
          <a:xfrm>
            <a:off x="4456069" y="4694187"/>
            <a:ext cx="3236195" cy="278602"/>
          </a:xfrm>
          <a:prstGeom prst="rect">
            <a:avLst/>
          </a:prstGeom>
        </p:spPr>
        <p:txBody>
          <a:bodyPr vert="horz" wrap="square" lIns="0" tIns="17145" rIns="0" bIns="0" rtlCol="0">
            <a:spAutoFit/>
          </a:bodyPr>
          <a:lstStyle>
            <a:lvl1pPr>
              <a:defRPr lang="en-US" sz="1698"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 key point</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hasCustomPrompt="1"/>
          </p:nvPr>
        </p:nvSpPr>
        <p:spPr>
          <a:xfrm>
            <a:off x="4456069" y="5008681"/>
            <a:ext cx="3236195" cy="453463"/>
          </a:xfrm>
          <a:prstGeom prst="rect">
            <a:avLst/>
          </a:prstGeom>
        </p:spPr>
        <p:txBody>
          <a:bodyPr lIns="0"/>
          <a:lstStyle>
            <a:lvl1pPr algn="l">
              <a:defRPr sz="1455">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hasCustomPrompt="1"/>
          </p:nvPr>
        </p:nvSpPr>
        <p:spPr>
          <a:xfrm>
            <a:off x="4456069" y="5744012"/>
            <a:ext cx="3236195" cy="278602"/>
          </a:xfrm>
          <a:prstGeom prst="rect">
            <a:avLst/>
          </a:prstGeom>
        </p:spPr>
        <p:txBody>
          <a:bodyPr vert="horz" wrap="square" lIns="0" tIns="17145" rIns="0" bIns="0" rtlCol="0">
            <a:spAutoFit/>
          </a:bodyPr>
          <a:lstStyle>
            <a:lvl1pPr>
              <a:defRPr lang="en-US" sz="1698"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 key point</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hasCustomPrompt="1"/>
          </p:nvPr>
        </p:nvSpPr>
        <p:spPr>
          <a:xfrm>
            <a:off x="4456069" y="6058504"/>
            <a:ext cx="3236195" cy="453463"/>
          </a:xfrm>
          <a:prstGeom prst="rect">
            <a:avLst/>
          </a:prstGeom>
        </p:spPr>
        <p:txBody>
          <a:bodyPr lIns="0"/>
          <a:lstStyle>
            <a:lvl1pPr algn="l">
              <a:defRPr sz="1455">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pic>
        <p:nvPicPr>
          <p:cNvPr id="7" name="Picture 6">
            <a:extLst>
              <a:ext uri="{FF2B5EF4-FFF2-40B4-BE49-F238E27FC236}">
                <a16:creationId xmlns:a16="http://schemas.microsoft.com/office/drawing/2014/main" id="{AD429A11-B681-7834-358D-A4D4B28C3FE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5267540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hirds Split 3 col">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E7CD46-D043-E2D0-0410-70D158DE8126}"/>
              </a:ext>
              <a:ext uri="{C183D7F6-B498-43B3-948B-1728B52AA6E4}">
                <adec:decorative xmlns:adec="http://schemas.microsoft.com/office/drawing/2017/decorative" val="1"/>
              </a:ext>
            </a:extLst>
          </p:cNvPr>
          <p:cNvSpPr/>
          <p:nvPr userDrawn="1"/>
        </p:nvSpPr>
        <p:spPr>
          <a:xfrm>
            <a:off x="0" y="1534098"/>
            <a:ext cx="4069157" cy="5323902"/>
          </a:xfrm>
          <a:prstGeom prst="rect">
            <a:avLst/>
          </a:prstGeom>
          <a:solidFill>
            <a:srgbClr val="282828"/>
          </a:solidFill>
          <a:ln w="12700" cap="flat" cmpd="sng" algn="ctr">
            <a:noFill/>
            <a:prstDash val="solid"/>
            <a:miter lim="800000"/>
          </a:ln>
          <a:effectLst/>
        </p:spPr>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1BEC304-615E-84DB-5323-D6379322E8C7}"/>
              </a:ext>
              <a:ext uri="{C183D7F6-B498-43B3-948B-1728B52AA6E4}">
                <adec:decorative xmlns:adec="http://schemas.microsoft.com/office/drawing/2017/decorative" val="1"/>
              </a:ext>
            </a:extLst>
          </p:cNvPr>
          <p:cNvSpPr/>
          <p:nvPr userDrawn="1"/>
        </p:nvSpPr>
        <p:spPr>
          <a:xfrm>
            <a:off x="4049076" y="1534098"/>
            <a:ext cx="4093851" cy="5323902"/>
          </a:xfrm>
          <a:prstGeom prst="rect">
            <a:avLst/>
          </a:prstGeom>
          <a:solidFill>
            <a:srgbClr val="F4F4F4"/>
          </a:solidFill>
          <a:ln w="12700" cap="flat" cmpd="sng" algn="ctr">
            <a:noFill/>
            <a:prstDash val="solid"/>
            <a:miter lim="800000"/>
          </a:ln>
          <a:effectLst/>
        </p:spPr>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F369B00-DF9A-92C3-E15C-58E0D5F35CB0}"/>
              </a:ext>
              <a:ext uri="{C183D7F6-B498-43B3-948B-1728B52AA6E4}">
                <adec:decorative xmlns:adec="http://schemas.microsoft.com/office/drawing/2017/decorative" val="1"/>
              </a:ext>
            </a:extLst>
          </p:cNvPr>
          <p:cNvSpPr/>
          <p:nvPr userDrawn="1"/>
        </p:nvSpPr>
        <p:spPr>
          <a:xfrm>
            <a:off x="8123720" y="1531018"/>
            <a:ext cx="4069157" cy="5323902"/>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pPr marL="0" marR="0" lvl="0" indent="0"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sysClr val="windowText" lastClr="000000"/>
              </a:solidFill>
              <a:effectLst/>
              <a:uLnTx/>
              <a:uFillTx/>
            </a:endParaRPr>
          </a:p>
        </p:txBody>
      </p:sp>
      <p:cxnSp>
        <p:nvCxnSpPr>
          <p:cNvPr id="21" name="Straight Connector 20">
            <a:extLst>
              <a:ext uri="{FF2B5EF4-FFF2-40B4-BE49-F238E27FC236}">
                <a16:creationId xmlns:a16="http://schemas.microsoft.com/office/drawing/2014/main" id="{3E68524A-50BE-5B46-5C7B-CC735F31CC3F}"/>
              </a:ext>
              <a:ext uri="{C183D7F6-B498-43B3-948B-1728B52AA6E4}">
                <adec:decorative xmlns:adec="http://schemas.microsoft.com/office/drawing/2017/decorative" val="1"/>
              </a:ext>
            </a:extLst>
          </p:cNvPr>
          <p:cNvCxnSpPr/>
          <p:nvPr userDrawn="1"/>
        </p:nvCxnSpPr>
        <p:spPr bwMode="white">
          <a:xfrm>
            <a:off x="-29183" y="2225166"/>
            <a:ext cx="12192000" cy="0"/>
          </a:xfrm>
          <a:prstGeom prst="line">
            <a:avLst/>
          </a:prstGeom>
          <a:noFill/>
          <a:ln w="63500" cap="flat" cmpd="sng" algn="ctr">
            <a:solidFill>
              <a:sysClr val="window" lastClr="FFFFFF"/>
            </a:solidFill>
            <a:prstDash val="solid"/>
            <a:miter lim="800000"/>
          </a:ln>
          <a:effectLst/>
        </p:spPr>
      </p:cxn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4" y="2735886"/>
            <a:ext cx="2531725" cy="465127"/>
          </a:xfrm>
          <a:prstGeom prst="rect">
            <a:avLst/>
          </a:prstGeom>
        </p:spPr>
        <p:txBody>
          <a:bodyPr vert="horz" wrap="square" lIns="0" tIns="17145" rIns="0" bIns="0" rtlCol="0">
            <a:spAutoFit/>
          </a:bodyPr>
          <a:lstStyle>
            <a:lvl1pPr>
              <a:defRPr lang="en-US" sz="1455" b="0" spc="-6"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479742" y="389038"/>
            <a:ext cx="9445077" cy="612540"/>
          </a:xfrm>
          <a:prstGeom prst="rect">
            <a:avLst/>
          </a:prstGeom>
        </p:spPr>
        <p:txBody>
          <a:bodyPr vert="horz" wrap="square" lIns="0" tIns="11430" rIns="0" bIns="0" rtlCol="0">
            <a:spAutoFit/>
          </a:bodyPr>
          <a:lstStyle>
            <a:lvl1pPr>
              <a:defRPr lang="en-US" sz="3638"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Edit three step process title </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597229" y="2559852"/>
            <a:ext cx="3078308" cy="3696620"/>
          </a:xfrm>
          <a:prstGeom prst="rect">
            <a:avLst/>
          </a:prstGeom>
        </p:spPr>
        <p:txBody>
          <a:bodyPr lIns="0" anchor="ctr"/>
          <a:lstStyle>
            <a:lvl1pPr algn="l">
              <a:defRPr lang="en-GB" sz="1819" b="0" i="0" spc="-85" dirty="0" smtClean="0">
                <a:solidFill>
                  <a:schemeClr val="bg1"/>
                </a:solidFill>
                <a:latin typeface="Poppins" panose="00000500000000000000" pitchFamily="2" charset="0"/>
                <a:ea typeface="+mj-ea"/>
                <a:cs typeface="Poppins" panose="000005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4" y="4306242"/>
            <a:ext cx="2531725" cy="465127"/>
          </a:xfrm>
          <a:prstGeom prst="rect">
            <a:avLst/>
          </a:prstGeom>
        </p:spPr>
        <p:txBody>
          <a:bodyPr vert="horz" wrap="square" lIns="0" tIns="17145" rIns="0" bIns="0" rtlCol="0">
            <a:spAutoFit/>
          </a:bodyPr>
          <a:lstStyle>
            <a:lvl1pPr>
              <a:defRPr lang="en-US" sz="1455" b="0" spc="-6"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4" y="5842065"/>
            <a:ext cx="2531725" cy="465127"/>
          </a:xfrm>
          <a:prstGeom prst="rect">
            <a:avLst/>
          </a:prstGeom>
        </p:spPr>
        <p:txBody>
          <a:bodyPr vert="horz" wrap="square" lIns="0" tIns="17145" rIns="0" bIns="0" rtlCol="0">
            <a:spAutoFit/>
          </a:bodyPr>
          <a:lstStyle>
            <a:lvl1pPr>
              <a:defRPr lang="en-US" sz="1455" b="0" spc="-6"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479287" y="2559852"/>
            <a:ext cx="3248979" cy="3696620"/>
          </a:xfrm>
          <a:prstGeom prst="rect">
            <a:avLst/>
          </a:prstGeom>
        </p:spPr>
        <p:txBody>
          <a:bodyPr lIns="0" anchor="ctr"/>
          <a:lstStyle>
            <a:lvl1pPr algn="l">
              <a:defRPr lang="en-GB" sz="1819"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5" y="2392843"/>
            <a:ext cx="946288" cy="784945"/>
          </a:xfrm>
          <a:prstGeom prst="rect">
            <a:avLst/>
          </a:prstGeom>
        </p:spPr>
        <p:txBody>
          <a:bodyPr/>
          <a:lstStyle>
            <a:lvl1pPr>
              <a:defRPr>
                <a:latin typeface="Poppins" panose="00000500000000000000" pitchFamily="2" charset="0"/>
              </a:defRPr>
            </a:lvl1p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5" y="3177414"/>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1" y="3963111"/>
            <a:ext cx="946288" cy="784945"/>
          </a:xfrm>
          <a:prstGeom prst="rect">
            <a:avLst/>
          </a:prstGeom>
        </p:spPr>
        <p:txBody>
          <a:bodyPr/>
          <a:lstStyle>
            <a:lvl1pPr>
              <a:defRPr>
                <a:latin typeface="Poppins" panose="00000500000000000000" pitchFamily="2" charset="0"/>
              </a:defRPr>
            </a:lvl1p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1" y="4747682"/>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7" y="5498846"/>
            <a:ext cx="946288" cy="784945"/>
          </a:xfrm>
          <a:prstGeom prst="rect">
            <a:avLst/>
          </a:prstGeom>
        </p:spPr>
        <p:txBody>
          <a:bodyPr/>
          <a:lstStyle>
            <a:lvl1pPr>
              <a:defRPr>
                <a:latin typeface="Poppins" panose="00000500000000000000" pitchFamily="2" charset="0"/>
              </a:defRPr>
            </a:lvl1p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7" y="6283417"/>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hasCustomPrompt="1"/>
          </p:nvPr>
        </p:nvSpPr>
        <p:spPr>
          <a:xfrm>
            <a:off x="444240" y="1681775"/>
            <a:ext cx="3182976" cy="415870"/>
          </a:xfrm>
          <a:prstGeom prst="rect">
            <a:avLst/>
          </a:prstGeom>
        </p:spPr>
        <p:txBody>
          <a:bodyPr lIns="0" anchor="ctr"/>
          <a:lstStyle>
            <a:lvl1pPr algn="l">
              <a:defRPr lang="en-GB" sz="1940" b="0" i="0" spc="-85" dirty="0" smtClean="0">
                <a:solidFill>
                  <a:schemeClr val="bg1"/>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marL="7702" lvl="0">
              <a:lnSpc>
                <a:spcPct val="100000"/>
              </a:lnSpc>
              <a:spcBef>
                <a:spcPts val="69"/>
              </a:spcBef>
            </a:pPr>
            <a:r>
              <a:rPr lang="en-US"/>
              <a:t>Edit section header</a:t>
            </a:r>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hasCustomPrompt="1"/>
          </p:nvPr>
        </p:nvSpPr>
        <p:spPr>
          <a:xfrm>
            <a:off x="4473959" y="1678654"/>
            <a:ext cx="3213376" cy="415870"/>
          </a:xfrm>
          <a:prstGeom prst="rect">
            <a:avLst/>
          </a:prstGeom>
        </p:spPr>
        <p:txBody>
          <a:bodyPr lIns="0" anchor="ctr"/>
          <a:lstStyle>
            <a:lvl1pPr algn="l">
              <a:defRPr lang="en-GB" sz="1940" b="0" i="0" spc="-85" dirty="0" smtClean="0">
                <a:solidFill>
                  <a:srgbClr val="282828"/>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marL="7702" lvl="0">
              <a:lnSpc>
                <a:spcPct val="100000"/>
              </a:lnSpc>
              <a:spcBef>
                <a:spcPts val="69"/>
              </a:spcBef>
            </a:pPr>
            <a:r>
              <a:rPr lang="en-US"/>
              <a:t>Edit section header</a:t>
            </a:r>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hasCustomPrompt="1"/>
          </p:nvPr>
        </p:nvSpPr>
        <p:spPr>
          <a:xfrm>
            <a:off x="8597228" y="1678654"/>
            <a:ext cx="3150227" cy="415870"/>
          </a:xfrm>
          <a:prstGeom prst="rect">
            <a:avLst/>
          </a:prstGeom>
        </p:spPr>
        <p:txBody>
          <a:bodyPr lIns="0" anchor="ctr"/>
          <a:lstStyle>
            <a:lvl1pPr algn="l">
              <a:defRPr lang="en-GB" sz="1940" b="0" i="0" spc="-85" dirty="0" smtClean="0">
                <a:solidFill>
                  <a:schemeClr val="bg1"/>
                </a:solidFill>
                <a:latin typeface="Poppins SemiBold" panose="00000700000000000000" pitchFamily="2" charset="0"/>
                <a:ea typeface="+mj-ea"/>
                <a:cs typeface="Poppins SemiBold" panose="00000700000000000000" pitchFamily="2" charset="0"/>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marL="7702" lvl="0">
              <a:lnSpc>
                <a:spcPct val="100000"/>
              </a:lnSpc>
              <a:spcBef>
                <a:spcPts val="69"/>
              </a:spcBef>
            </a:pPr>
            <a:r>
              <a:rPr lang="en-US"/>
              <a:t>Edit section header</a:t>
            </a:r>
          </a:p>
        </p:txBody>
      </p:sp>
      <p:sp>
        <p:nvSpPr>
          <p:cNvPr id="28" name="Arrow: Chevron 27">
            <a:extLst>
              <a:ext uri="{FF2B5EF4-FFF2-40B4-BE49-F238E27FC236}">
                <a16:creationId xmlns:a16="http://schemas.microsoft.com/office/drawing/2014/main" id="{8F1317F5-8211-C576-EABD-479762E63674}"/>
              </a:ext>
              <a:ext uri="{C183D7F6-B498-43B3-948B-1728B52AA6E4}">
                <adec:decorative xmlns:adec="http://schemas.microsoft.com/office/drawing/2017/decorative" val="1"/>
              </a:ext>
            </a:extLst>
          </p:cNvPr>
          <p:cNvSpPr/>
          <p:nvPr userDrawn="1"/>
        </p:nvSpPr>
        <p:spPr>
          <a:xfrm>
            <a:off x="3831840" y="1678654"/>
            <a:ext cx="403427" cy="392634"/>
          </a:xfrm>
          <a:prstGeom prst="chevron">
            <a:avLst/>
          </a:prstGeom>
          <a:solidFill>
            <a:srgbClr val="282828"/>
          </a:solidFill>
          <a:ln w="12700" cap="flat" cmpd="sng" algn="ctr">
            <a:noFill/>
            <a:prstDash val="solid"/>
            <a:miter lim="800000"/>
          </a:ln>
          <a:effectLst/>
        </p:spPr>
        <p:txBody>
          <a:bodyPr rtlCol="0" anchor="ctr"/>
          <a:lstStyle/>
          <a:p>
            <a:pPr marL="0" marR="0" lvl="0" indent="0" algn="ctr" defTabSz="554492" eaLnBrk="1" fontAlgn="auto" latinLnBrk="0" hangingPunct="1">
              <a:lnSpc>
                <a:spcPct val="100000"/>
              </a:lnSpc>
              <a:spcBef>
                <a:spcPts val="0"/>
              </a:spcBef>
              <a:spcAft>
                <a:spcPts val="0"/>
              </a:spcAft>
              <a:buClrTx/>
              <a:buSzTx/>
              <a:buFontTx/>
              <a:buNone/>
              <a:tabLst/>
              <a:defRPr/>
            </a:pPr>
            <a:endParaRPr kumimoji="0" lang="en-GB" sz="1092"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Arrow: Chevron 28">
            <a:extLst>
              <a:ext uri="{FF2B5EF4-FFF2-40B4-BE49-F238E27FC236}">
                <a16:creationId xmlns:a16="http://schemas.microsoft.com/office/drawing/2014/main" id="{6F36DF1D-698C-9F00-5016-21F4F4178FF7}"/>
              </a:ext>
              <a:ext uri="{C183D7F6-B498-43B3-948B-1728B52AA6E4}">
                <adec:decorative xmlns:adec="http://schemas.microsoft.com/office/drawing/2017/decorative" val="1"/>
              </a:ext>
            </a:extLst>
          </p:cNvPr>
          <p:cNvSpPr/>
          <p:nvPr userDrawn="1"/>
        </p:nvSpPr>
        <p:spPr>
          <a:xfrm>
            <a:off x="7926029" y="1673238"/>
            <a:ext cx="403427" cy="392634"/>
          </a:xfrm>
          <a:prstGeom prst="chevron">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30" name="Text Placeholder 7">
            <a:extLst>
              <a:ext uri="{FF2B5EF4-FFF2-40B4-BE49-F238E27FC236}">
                <a16:creationId xmlns:a16="http://schemas.microsoft.com/office/drawing/2014/main" id="{2DFE2CC3-4244-DBE3-2FDA-B34F6AF187EF}"/>
              </a:ext>
            </a:extLst>
          </p:cNvPr>
          <p:cNvSpPr txBox="1">
            <a:spLocks/>
          </p:cNvSpPr>
          <p:nvPr userDrawn="1"/>
        </p:nvSpPr>
        <p:spPr>
          <a:xfrm>
            <a:off x="479740" y="1054631"/>
            <a:ext cx="6658035" cy="264735"/>
          </a:xfrm>
          <a:prstGeom prst="rect">
            <a:avLst/>
          </a:prstGeom>
        </p:spPr>
        <p:txBody>
          <a:bodyPr vert="horz" wrap="square" lIns="0" tIns="10397" rIns="0" bIns="0" rtlCol="0">
            <a:spAutoFit/>
          </a:bodyPr>
          <a:lstStyle>
            <a:lvl1pPr marL="0">
              <a:lnSpc>
                <a:spcPct val="90000"/>
              </a:lnSpc>
              <a:defRPr lang="en-US" sz="3050" b="0" spc="-10" smtClean="0">
                <a:solidFill>
                  <a:srgbClr val="282828"/>
                </a:solidFill>
                <a:latin typeface="Poppins"/>
                <a:ea typeface="+mn-ea"/>
                <a:cs typeface="Poppins"/>
              </a:defRPr>
            </a:lvl1pPr>
            <a:lvl2pPr marL="457246">
              <a:defRPr lang="en-US" smtClean="0">
                <a:latin typeface="+mn-lt"/>
                <a:ea typeface="+mn-ea"/>
                <a:cs typeface="+mn-cs"/>
              </a:defRPr>
            </a:lvl2pPr>
            <a:lvl3pPr marL="914491">
              <a:defRPr lang="en-US" smtClean="0">
                <a:latin typeface="+mn-lt"/>
                <a:ea typeface="+mn-ea"/>
                <a:cs typeface="+mn-cs"/>
              </a:defRPr>
            </a:lvl3pPr>
            <a:lvl4pPr marL="1371737">
              <a:defRPr lang="en-US" smtClean="0">
                <a:latin typeface="+mn-lt"/>
                <a:ea typeface="+mn-ea"/>
                <a:cs typeface="+mn-cs"/>
              </a:defRPr>
            </a:lvl4pPr>
            <a:lvl5pPr marL="1828983">
              <a:defRPr lang="en-GB">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554492" eaLnBrk="1" fontAlgn="auto" latinLnBrk="0" hangingPunct="1">
              <a:lnSpc>
                <a:spcPct val="90000"/>
              </a:lnSpc>
              <a:spcBef>
                <a:spcPts val="0"/>
              </a:spcBef>
              <a:spcAft>
                <a:spcPts val="0"/>
              </a:spcAft>
              <a:buClrTx/>
              <a:buSzTx/>
              <a:buFontTx/>
              <a:buNone/>
              <a:tabLst/>
              <a:defRPr/>
            </a:pPr>
            <a:r>
              <a:rPr kumimoji="0" lang="en-GB" sz="1819" b="0" i="0" u="none" strike="noStrike" kern="0" cap="none" spc="-6" normalizeH="0" baseline="0" noProof="0">
                <a:ln>
                  <a:noFill/>
                </a:ln>
                <a:solidFill>
                  <a:srgbClr val="282828"/>
                </a:solidFill>
                <a:effectLst/>
                <a:uLnTx/>
                <a:uFillTx/>
                <a:latin typeface="Poppins"/>
                <a:ea typeface="+mn-ea"/>
                <a:cs typeface="Poppins"/>
              </a:rPr>
              <a:t>Add a sub headline for a short one line introduction</a:t>
            </a:r>
          </a:p>
        </p:txBody>
      </p:sp>
      <p:pic>
        <p:nvPicPr>
          <p:cNvPr id="31" name="Picture 30">
            <a:extLst>
              <a:ext uri="{FF2B5EF4-FFF2-40B4-BE49-F238E27FC236}">
                <a16:creationId xmlns:a16="http://schemas.microsoft.com/office/drawing/2014/main" id="{E34B90D8-0582-F24E-1310-840A1472437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2318926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harts with 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2" name="object 10">
            <a:extLst>
              <a:ext uri="{FF2B5EF4-FFF2-40B4-BE49-F238E27FC236}">
                <a16:creationId xmlns:a16="http://schemas.microsoft.com/office/drawing/2014/main" id="{031E6968-EE95-3480-D50C-94861ABDF298}"/>
              </a:ext>
              <a:ext uri="{C183D7F6-B498-43B3-948B-1728B52AA6E4}">
                <adec:decorative xmlns:adec="http://schemas.microsoft.com/office/drawing/2017/decorative" val="1"/>
              </a:ext>
            </a:extLst>
          </p:cNvPr>
          <p:cNvSpPr/>
          <p:nvPr userDrawn="1"/>
        </p:nvSpPr>
        <p:spPr>
          <a:xfrm>
            <a:off x="184831" y="1747561"/>
            <a:ext cx="5603248" cy="4556151"/>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latin typeface="Poppins" panose="00000500000000000000" pitchFamily="2" charset="0"/>
            </a:endParaRPr>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13895" y="1972400"/>
            <a:ext cx="2461836" cy="4059402"/>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081479" y="1972400"/>
            <a:ext cx="2461836" cy="4059402"/>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459645" y="375469"/>
            <a:ext cx="5128035" cy="993990"/>
          </a:xfrm>
          <a:prstGeom prst="rect">
            <a:avLst/>
          </a:prstGeom>
        </p:spPr>
        <p:txBody>
          <a:bodyPr vert="horz" wrap="square" lIns="0" tIns="11430" rIns="0" bIns="0" rtlCol="0">
            <a:spAutoFit/>
          </a:bodyPr>
          <a:lstStyle>
            <a:lvl1pPr>
              <a:lnSpc>
                <a:spcPct val="90000"/>
              </a:lnSpc>
              <a:defRPr lang="en-US" sz="2911" b="1" spc="0"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GB"/>
              <a:t>Edit two charts with summary slide title</a:t>
            </a:r>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26" name="Text Placeholder 7">
            <a:extLst>
              <a:ext uri="{FF2B5EF4-FFF2-40B4-BE49-F238E27FC236}">
                <a16:creationId xmlns:a16="http://schemas.microsoft.com/office/drawing/2014/main" id="{3D16C0A2-FD54-E4DA-7935-58BFEFE92589}"/>
              </a:ext>
            </a:extLst>
          </p:cNvPr>
          <p:cNvSpPr>
            <a:spLocks noGrp="1"/>
          </p:cNvSpPr>
          <p:nvPr>
            <p:ph type="body" sz="quarter" idx="10" hasCustomPrompt="1"/>
          </p:nvPr>
        </p:nvSpPr>
        <p:spPr>
          <a:xfrm>
            <a:off x="6702628" y="1498496"/>
            <a:ext cx="4898365" cy="465640"/>
          </a:xfrm>
          <a:prstGeom prst="rect">
            <a:avLst/>
          </a:prstGeom>
        </p:spPr>
        <p:txBody>
          <a:bodyPr>
            <a:spAutoFit/>
          </a:bodyPr>
          <a:lstStyle>
            <a:lvl1pPr>
              <a:defRPr lang="en-GB" sz="2426" b="0" i="0" spc="-85" dirty="0">
                <a:solidFill>
                  <a:schemeClr val="bg1"/>
                </a:solidFill>
                <a:latin typeface="Poppins SemiBold" panose="00000700000000000000" pitchFamily="2" charset="0"/>
                <a:ea typeface="+mj-ea"/>
                <a:cs typeface="Poppins SemiBold" panose="00000700000000000000" pitchFamily="2" charset="0"/>
              </a:defRPr>
            </a:lvl1pPr>
          </a:lstStyle>
          <a:p>
            <a:pPr lvl="0" indent="0">
              <a:buFontTx/>
              <a:buNone/>
            </a:pPr>
            <a:r>
              <a:rPr lang="en-US"/>
              <a:t>Edit summary section heading</a:t>
            </a:r>
          </a:p>
        </p:txBody>
      </p:sp>
      <p:sp>
        <p:nvSpPr>
          <p:cNvPr id="27" name="Text Placeholder 7">
            <a:extLst>
              <a:ext uri="{FF2B5EF4-FFF2-40B4-BE49-F238E27FC236}">
                <a16:creationId xmlns:a16="http://schemas.microsoft.com/office/drawing/2014/main" id="{B5BDE685-C014-4F01-0587-CED3E6339B22}"/>
              </a:ext>
            </a:extLst>
          </p:cNvPr>
          <p:cNvSpPr>
            <a:spLocks noGrp="1"/>
          </p:cNvSpPr>
          <p:nvPr>
            <p:ph type="body" sz="quarter" idx="11"/>
          </p:nvPr>
        </p:nvSpPr>
        <p:spPr>
          <a:xfrm>
            <a:off x="6702628" y="2175183"/>
            <a:ext cx="4898365" cy="372281"/>
          </a:xfrm>
          <a:prstGeom prst="rect">
            <a:avLst/>
          </a:prstGeom>
        </p:spPr>
        <p:txBody>
          <a:bodyPr>
            <a:spAutoFit/>
          </a:bodyPr>
          <a:lstStyle>
            <a:lvl1pPr marL="0" indent="0">
              <a:buFontTx/>
              <a:buNone/>
              <a:defRPr lang="en-US" sz="1819" b="0" i="0" spc="-85" dirty="0">
                <a:solidFill>
                  <a:schemeClr val="bg1"/>
                </a:solidFill>
                <a:latin typeface="Poppins Medium" panose="00000600000000000000" pitchFamily="2" charset="0"/>
                <a:ea typeface="+mj-ea"/>
                <a:cs typeface="Poppins Medium" panose="00000600000000000000" pitchFamily="2" charset="0"/>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8" name="Text Placeholder 7">
            <a:extLst>
              <a:ext uri="{FF2B5EF4-FFF2-40B4-BE49-F238E27FC236}">
                <a16:creationId xmlns:a16="http://schemas.microsoft.com/office/drawing/2014/main" id="{40F4F9F0-1B62-3F79-6086-E41399E868F7}"/>
              </a:ext>
            </a:extLst>
          </p:cNvPr>
          <p:cNvSpPr>
            <a:spLocks noGrp="1"/>
          </p:cNvSpPr>
          <p:nvPr>
            <p:ph type="body" sz="quarter" idx="12"/>
          </p:nvPr>
        </p:nvSpPr>
        <p:spPr>
          <a:xfrm>
            <a:off x="6702628" y="2603187"/>
            <a:ext cx="4898365" cy="316240"/>
          </a:xfrm>
          <a:prstGeom prst="rect">
            <a:avLst/>
          </a:prstGeom>
        </p:spPr>
        <p:txBody>
          <a:bodyPr>
            <a:spAutoFit/>
          </a:bodyPr>
          <a:lstStyle>
            <a:lvl1pPr>
              <a:defRPr lang="en-GB" sz="1455" b="0"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29" name="Text Placeholder 7">
            <a:extLst>
              <a:ext uri="{FF2B5EF4-FFF2-40B4-BE49-F238E27FC236}">
                <a16:creationId xmlns:a16="http://schemas.microsoft.com/office/drawing/2014/main" id="{B8168763-2191-9698-69C7-C7C6AEBD59B2}"/>
              </a:ext>
            </a:extLst>
          </p:cNvPr>
          <p:cNvSpPr>
            <a:spLocks noGrp="1"/>
          </p:cNvSpPr>
          <p:nvPr>
            <p:ph type="body" sz="quarter" idx="38"/>
          </p:nvPr>
        </p:nvSpPr>
        <p:spPr>
          <a:xfrm>
            <a:off x="6702628" y="3558766"/>
            <a:ext cx="4898365" cy="372281"/>
          </a:xfrm>
          <a:prstGeom prst="rect">
            <a:avLst/>
          </a:prstGeom>
        </p:spPr>
        <p:txBody>
          <a:bodyPr>
            <a:spAutoFit/>
          </a:bodyPr>
          <a:lstStyle>
            <a:lvl1pPr marL="0" indent="0">
              <a:buFontTx/>
              <a:buNone/>
              <a:defRPr lang="en-US" sz="1819" b="0" i="0" spc="-85" dirty="0">
                <a:solidFill>
                  <a:schemeClr val="bg1"/>
                </a:solidFill>
                <a:latin typeface="Poppins Medium" panose="00000600000000000000" pitchFamily="2" charset="0"/>
                <a:ea typeface="+mj-ea"/>
                <a:cs typeface="Poppins Medium" panose="00000600000000000000" pitchFamily="2" charset="0"/>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30" name="Text Placeholder 7">
            <a:extLst>
              <a:ext uri="{FF2B5EF4-FFF2-40B4-BE49-F238E27FC236}">
                <a16:creationId xmlns:a16="http://schemas.microsoft.com/office/drawing/2014/main" id="{2F01E90F-C8D9-C102-D95E-09B3D0D35964}"/>
              </a:ext>
            </a:extLst>
          </p:cNvPr>
          <p:cNvSpPr>
            <a:spLocks noGrp="1"/>
          </p:cNvSpPr>
          <p:nvPr>
            <p:ph type="body" sz="quarter" idx="39"/>
          </p:nvPr>
        </p:nvSpPr>
        <p:spPr>
          <a:xfrm>
            <a:off x="6702628" y="3986771"/>
            <a:ext cx="4898365" cy="316240"/>
          </a:xfrm>
          <a:prstGeom prst="rect">
            <a:avLst/>
          </a:prstGeom>
        </p:spPr>
        <p:txBody>
          <a:bodyPr>
            <a:spAutoFit/>
          </a:bodyPr>
          <a:lstStyle>
            <a:lvl1pPr>
              <a:defRPr lang="en-GB" sz="1455" b="0"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31" name="Text Placeholder 7">
            <a:extLst>
              <a:ext uri="{FF2B5EF4-FFF2-40B4-BE49-F238E27FC236}">
                <a16:creationId xmlns:a16="http://schemas.microsoft.com/office/drawing/2014/main" id="{3FBDC68E-75EA-5A98-5494-BA6A31E1C7B0}"/>
              </a:ext>
            </a:extLst>
          </p:cNvPr>
          <p:cNvSpPr>
            <a:spLocks noGrp="1"/>
          </p:cNvSpPr>
          <p:nvPr>
            <p:ph type="body" sz="quarter" idx="40"/>
          </p:nvPr>
        </p:nvSpPr>
        <p:spPr>
          <a:xfrm>
            <a:off x="6702628" y="4995639"/>
            <a:ext cx="4898365" cy="386260"/>
          </a:xfrm>
          <a:prstGeom prst="rect">
            <a:avLst/>
          </a:prstGeom>
        </p:spPr>
        <p:txBody>
          <a:bodyPr>
            <a:spAutoFit/>
          </a:bodyPr>
          <a:lstStyle>
            <a:lvl1pPr marL="0" indent="0">
              <a:buFontTx/>
              <a:buNone/>
              <a:defRPr lang="en-US" sz="1910" b="0" i="0" spc="-85" dirty="0">
                <a:solidFill>
                  <a:schemeClr val="bg1"/>
                </a:solidFill>
                <a:latin typeface="Poppins Medium" panose="00000600000000000000" pitchFamily="2" charset="0"/>
                <a:ea typeface="+mj-ea"/>
                <a:cs typeface="Poppins Medium" panose="00000600000000000000" pitchFamily="2" charset="0"/>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32" name="Text Placeholder 7">
            <a:extLst>
              <a:ext uri="{FF2B5EF4-FFF2-40B4-BE49-F238E27FC236}">
                <a16:creationId xmlns:a16="http://schemas.microsoft.com/office/drawing/2014/main" id="{F7904043-4083-0FEF-3241-1A4D255A81CE}"/>
              </a:ext>
            </a:extLst>
          </p:cNvPr>
          <p:cNvSpPr>
            <a:spLocks noGrp="1"/>
          </p:cNvSpPr>
          <p:nvPr>
            <p:ph type="body" sz="quarter" idx="41"/>
          </p:nvPr>
        </p:nvSpPr>
        <p:spPr>
          <a:xfrm>
            <a:off x="6702628" y="5423645"/>
            <a:ext cx="4898365" cy="316240"/>
          </a:xfrm>
          <a:prstGeom prst="rect">
            <a:avLst/>
          </a:prstGeom>
        </p:spPr>
        <p:txBody>
          <a:bodyPr>
            <a:spAutoFit/>
          </a:bodyPr>
          <a:lstStyle>
            <a:lvl1pPr>
              <a:defRPr lang="en-GB" sz="1455" b="0" i="0" spc="-85" dirty="0">
                <a:solidFill>
                  <a:schemeClr val="bg1"/>
                </a:solidFill>
                <a:latin typeface="Poppins"/>
                <a:ea typeface="+mj-ea"/>
                <a:cs typeface="Poppins"/>
              </a:defRPr>
            </a:lvl1pPr>
          </a:lstStyle>
          <a:p>
            <a:pPr lvl="0" indent="0">
              <a:buFontTx/>
              <a:buNone/>
            </a:pPr>
            <a:r>
              <a:rPr lang="en-US"/>
              <a:t>Click to edit</a:t>
            </a:r>
            <a:endParaRPr lang="en-GB"/>
          </a:p>
        </p:txBody>
      </p:sp>
    </p:spTree>
    <p:extLst>
      <p:ext uri="{BB962C8B-B14F-4D97-AF65-F5344CB8AC3E}">
        <p14:creationId xmlns:p14="http://schemas.microsoft.com/office/powerpoint/2010/main" val="396913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and chart with 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 uri="{C183D7F6-B498-43B3-948B-1728B52AA6E4}">
                <adec:decorative xmlns:adec="http://schemas.microsoft.com/office/drawing/2017/decorative" val="1"/>
              </a:ext>
            </a:extLst>
          </p:cNvPr>
          <p:cNvSpPr>
            <a:spLocks/>
          </p:cNvSpPr>
          <p:nvPr userDrawn="1"/>
        </p:nvSpPr>
        <p:spPr>
          <a:xfrm>
            <a:off x="0" y="-7176"/>
            <a:ext cx="6096000" cy="68580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hasCustomPrompt="1"/>
          </p:nvPr>
        </p:nvSpPr>
        <p:spPr>
          <a:xfrm>
            <a:off x="6702628" y="1498496"/>
            <a:ext cx="4898365" cy="465640"/>
          </a:xfrm>
          <a:prstGeom prst="rect">
            <a:avLst/>
          </a:prstGeom>
        </p:spPr>
        <p:txBody>
          <a:bodyPr>
            <a:spAutoFit/>
          </a:bodyPr>
          <a:lstStyle>
            <a:lvl1pPr>
              <a:defRPr lang="en-GB" sz="2426" b="0" i="0" spc="-85" dirty="0">
                <a:solidFill>
                  <a:schemeClr val="bg1"/>
                </a:solidFill>
                <a:latin typeface="Poppins SemiBold" panose="00000700000000000000" pitchFamily="2" charset="0"/>
                <a:ea typeface="+mj-ea"/>
                <a:cs typeface="Poppins SemiBold" panose="00000700000000000000" pitchFamily="2" charset="0"/>
              </a:defRPr>
            </a:lvl1pPr>
          </a:lstStyle>
          <a:p>
            <a:pPr lvl="0" indent="0">
              <a:buFontTx/>
              <a:buNone/>
            </a:pPr>
            <a:r>
              <a:rPr lang="en-US"/>
              <a:t>Edit summary section heading</a:t>
            </a:r>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02628" y="2175183"/>
            <a:ext cx="4898365" cy="372281"/>
          </a:xfrm>
          <a:prstGeom prst="rect">
            <a:avLst/>
          </a:prstGeom>
        </p:spPr>
        <p:txBody>
          <a:bodyPr>
            <a:spAutoFit/>
          </a:bodyPr>
          <a:lstStyle>
            <a:lvl1pPr marL="0" indent="0">
              <a:buFontTx/>
              <a:buNone/>
              <a:defRPr lang="en-US" sz="1819" b="0" i="0" spc="-85" dirty="0">
                <a:solidFill>
                  <a:schemeClr val="bg1"/>
                </a:solidFill>
                <a:latin typeface="Poppins Medium" panose="00000600000000000000" pitchFamily="2" charset="0"/>
                <a:ea typeface="+mj-ea"/>
                <a:cs typeface="Poppins Medium" panose="00000600000000000000" pitchFamily="2" charset="0"/>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02628" y="2603187"/>
            <a:ext cx="4898365" cy="316240"/>
          </a:xfrm>
          <a:prstGeom prst="rect">
            <a:avLst/>
          </a:prstGeom>
        </p:spPr>
        <p:txBody>
          <a:bodyPr>
            <a:spAutoFit/>
          </a:bodyPr>
          <a:lstStyle>
            <a:lvl1pPr>
              <a:defRPr lang="en-GB" sz="1455" b="0"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34274" y="4266725"/>
            <a:ext cx="5141673" cy="1894518"/>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460653" y="379288"/>
            <a:ext cx="5105993" cy="993990"/>
          </a:xfrm>
          <a:prstGeom prst="rect">
            <a:avLst/>
          </a:prstGeom>
        </p:spPr>
        <p:txBody>
          <a:bodyPr vert="horz" wrap="square" lIns="0" tIns="11430" rIns="0" bIns="0" rtlCol="0">
            <a:spAutoFit/>
          </a:bodyPr>
          <a:lstStyle>
            <a:lvl1pPr>
              <a:defRPr lang="en-US" sz="2911"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GB"/>
              <a:t>Edit table and chart with summary slide title</a:t>
            </a:r>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457443" y="1804522"/>
            <a:ext cx="5109203" cy="2026412"/>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7" name="Text Placeholder 7">
            <a:extLst>
              <a:ext uri="{FF2B5EF4-FFF2-40B4-BE49-F238E27FC236}">
                <a16:creationId xmlns:a16="http://schemas.microsoft.com/office/drawing/2014/main" id="{1AF4DB82-76CF-EBD5-801C-77716744FF80}"/>
              </a:ext>
            </a:extLst>
          </p:cNvPr>
          <p:cNvSpPr>
            <a:spLocks noGrp="1"/>
          </p:cNvSpPr>
          <p:nvPr>
            <p:ph type="body" sz="quarter" idx="37"/>
          </p:nvPr>
        </p:nvSpPr>
        <p:spPr>
          <a:xfrm>
            <a:off x="6702628" y="3558766"/>
            <a:ext cx="4898365" cy="372281"/>
          </a:xfrm>
          <a:prstGeom prst="rect">
            <a:avLst/>
          </a:prstGeom>
        </p:spPr>
        <p:txBody>
          <a:bodyPr>
            <a:spAutoFit/>
          </a:bodyPr>
          <a:lstStyle>
            <a:lvl1pPr marL="0" indent="0">
              <a:buFontTx/>
              <a:buNone/>
              <a:defRPr lang="en-US" sz="1819" b="0" i="0" spc="-85" dirty="0">
                <a:solidFill>
                  <a:schemeClr val="bg1"/>
                </a:solidFill>
                <a:latin typeface="Poppins Medium" panose="00000600000000000000" pitchFamily="2" charset="0"/>
                <a:ea typeface="+mj-ea"/>
                <a:cs typeface="Poppins Medium" panose="00000600000000000000" pitchFamily="2" charset="0"/>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F98B9C61-1A2B-1531-6A6A-26756CAE54FF}"/>
              </a:ext>
            </a:extLst>
          </p:cNvPr>
          <p:cNvSpPr>
            <a:spLocks noGrp="1"/>
          </p:cNvSpPr>
          <p:nvPr>
            <p:ph type="body" sz="quarter" idx="38"/>
          </p:nvPr>
        </p:nvSpPr>
        <p:spPr>
          <a:xfrm>
            <a:off x="6702628" y="3986771"/>
            <a:ext cx="4898365" cy="316240"/>
          </a:xfrm>
          <a:prstGeom prst="rect">
            <a:avLst/>
          </a:prstGeom>
        </p:spPr>
        <p:txBody>
          <a:bodyPr>
            <a:spAutoFit/>
          </a:bodyPr>
          <a:lstStyle>
            <a:lvl1pPr>
              <a:defRPr lang="en-GB" sz="1455" b="0"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5" name="Text Placeholder 7">
            <a:extLst>
              <a:ext uri="{FF2B5EF4-FFF2-40B4-BE49-F238E27FC236}">
                <a16:creationId xmlns:a16="http://schemas.microsoft.com/office/drawing/2014/main" id="{7A931946-B9A2-EB98-0553-BD957E9944DB}"/>
              </a:ext>
            </a:extLst>
          </p:cNvPr>
          <p:cNvSpPr>
            <a:spLocks noGrp="1"/>
          </p:cNvSpPr>
          <p:nvPr>
            <p:ph type="body" sz="quarter" idx="39"/>
          </p:nvPr>
        </p:nvSpPr>
        <p:spPr>
          <a:xfrm>
            <a:off x="6702628" y="4995639"/>
            <a:ext cx="4898365" cy="386260"/>
          </a:xfrm>
          <a:prstGeom prst="rect">
            <a:avLst/>
          </a:prstGeom>
        </p:spPr>
        <p:txBody>
          <a:bodyPr>
            <a:spAutoFit/>
          </a:bodyPr>
          <a:lstStyle>
            <a:lvl1pPr marL="0" indent="0">
              <a:buFontTx/>
              <a:buNone/>
              <a:defRPr lang="en-US" sz="1910" b="0" i="0" spc="-85" dirty="0">
                <a:solidFill>
                  <a:schemeClr val="bg1"/>
                </a:solidFill>
                <a:latin typeface="Poppins Medium" panose="00000600000000000000" pitchFamily="2" charset="0"/>
                <a:ea typeface="+mj-ea"/>
                <a:cs typeface="Poppins Medium" panose="00000600000000000000" pitchFamily="2" charset="0"/>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6" name="Text Placeholder 7">
            <a:extLst>
              <a:ext uri="{FF2B5EF4-FFF2-40B4-BE49-F238E27FC236}">
                <a16:creationId xmlns:a16="http://schemas.microsoft.com/office/drawing/2014/main" id="{1B54716E-BFC0-C699-AE9E-9E2F984172AE}"/>
              </a:ext>
            </a:extLst>
          </p:cNvPr>
          <p:cNvSpPr>
            <a:spLocks noGrp="1"/>
          </p:cNvSpPr>
          <p:nvPr>
            <p:ph type="body" sz="quarter" idx="40"/>
          </p:nvPr>
        </p:nvSpPr>
        <p:spPr>
          <a:xfrm>
            <a:off x="6702628" y="5423645"/>
            <a:ext cx="4898365" cy="316240"/>
          </a:xfrm>
          <a:prstGeom prst="rect">
            <a:avLst/>
          </a:prstGeom>
        </p:spPr>
        <p:txBody>
          <a:bodyPr>
            <a:spAutoFit/>
          </a:bodyPr>
          <a:lstStyle>
            <a:lvl1pPr>
              <a:defRPr lang="en-GB" sz="1455" b="0" i="0" spc="-85" dirty="0">
                <a:solidFill>
                  <a:schemeClr val="bg1"/>
                </a:solidFill>
                <a:latin typeface="Poppins"/>
                <a:ea typeface="+mj-ea"/>
                <a:cs typeface="Poppins"/>
              </a:defRPr>
            </a:lvl1pPr>
          </a:lstStyle>
          <a:p>
            <a:pPr lvl="0" indent="0">
              <a:buFontTx/>
              <a:buNone/>
            </a:pPr>
            <a:r>
              <a:rPr lang="en-US"/>
              <a:t>Click to edit</a:t>
            </a:r>
            <a:endParaRPr lang="en-GB"/>
          </a:p>
        </p:txBody>
      </p:sp>
      <p:pic>
        <p:nvPicPr>
          <p:cNvPr id="17" name="Picture 16">
            <a:extLst>
              <a:ext uri="{FF2B5EF4-FFF2-40B4-BE49-F238E27FC236}">
                <a16:creationId xmlns:a16="http://schemas.microsoft.com/office/drawing/2014/main" id="{F5853682-971B-295C-130C-37E2D824C4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20539496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coal Appendix">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hasCustomPrompt="1"/>
          </p:nvPr>
        </p:nvSpPr>
        <p:spPr>
          <a:xfrm>
            <a:off x="1010482" y="2940147"/>
            <a:ext cx="9120479" cy="2243791"/>
          </a:xfrm>
          <a:prstGeom prst="rect">
            <a:avLst/>
          </a:prstGeom>
        </p:spPr>
        <p:txBody>
          <a:bodyPr lIns="0"/>
          <a:lstStyle>
            <a:lvl1pPr>
              <a:lnSpc>
                <a:spcPct val="114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Appendix</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2739151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Gradient Appendix">
    <p:bg>
      <p:bgPr>
        <a:gradFill>
          <a:gsLst>
            <a:gs pos="60000">
              <a:srgbClr val="2D843F"/>
            </a:gs>
            <a:gs pos="0">
              <a:srgbClr val="007C43"/>
            </a:gs>
            <a:gs pos="100000">
              <a:srgbClr val="598C3B"/>
            </a:gs>
          </a:gsLst>
          <a:lin ang="0" scaled="1"/>
        </a:gra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hasCustomPrompt="1"/>
          </p:nvPr>
        </p:nvSpPr>
        <p:spPr>
          <a:xfrm>
            <a:off x="1010482" y="2940147"/>
            <a:ext cx="9120479" cy="2243791"/>
          </a:xfrm>
          <a:prstGeom prst="rect">
            <a:avLst/>
          </a:prstGeom>
        </p:spPr>
        <p:txBody>
          <a:bodyPr lIns="0"/>
          <a:lstStyle>
            <a:lvl1pPr>
              <a:lnSpc>
                <a:spcPct val="114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Appendix</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11552"/>
            <a:ext cx="1297759" cy="657774"/>
          </a:xfrm>
          <a:prstGeom prst="rect">
            <a:avLst/>
          </a:prstGeom>
        </p:spPr>
      </p:pic>
    </p:spTree>
    <p:extLst>
      <p:ext uri="{BB962C8B-B14F-4D97-AF65-F5344CB8AC3E}">
        <p14:creationId xmlns:p14="http://schemas.microsoft.com/office/powerpoint/2010/main" val="2081265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AFAFA"/>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66752A-75BD-B957-A056-A576B5D941D5}"/>
              </a:ext>
            </a:extLst>
          </p:cNvPr>
          <p:cNvSpPr>
            <a:spLocks noGrp="1"/>
          </p:cNvSpPr>
          <p:nvPr>
            <p:ph type="sldNum" sz="quarter" idx="10"/>
          </p:nvPr>
        </p:nvSpPr>
        <p:spPr/>
        <p:txBody>
          <a:bodyPr/>
          <a:lstStyle/>
          <a:p>
            <a:fld id="{B6F15528-21DE-4FAA-801E-634DDDAF4B2B}" type="slidenum">
              <a:rPr lang="en-GB" smtClean="0"/>
              <a:pPr/>
              <a:t>‹#›</a:t>
            </a:fld>
            <a:endParaRPr lang="en-GB"/>
          </a:p>
        </p:txBody>
      </p:sp>
      <p:pic>
        <p:nvPicPr>
          <p:cNvPr id="4" name="Graphic 3" descr="Lloyds Banking Group  logo.&#10;">
            <a:extLst>
              <a:ext uri="{FF2B5EF4-FFF2-40B4-BE49-F238E27FC236}">
                <a16:creationId xmlns:a16="http://schemas.microsoft.com/office/drawing/2014/main" id="{838B7C7A-0A53-D8BC-CEEA-A40BC9C9C1D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84534" y="2457353"/>
            <a:ext cx="4022935" cy="1943299"/>
          </a:xfrm>
          <a:prstGeom prst="rect">
            <a:avLst/>
          </a:prstGeom>
        </p:spPr>
      </p:pic>
    </p:spTree>
    <p:extLst>
      <p:ext uri="{BB962C8B-B14F-4D97-AF65-F5344CB8AC3E}">
        <p14:creationId xmlns:p14="http://schemas.microsoft.com/office/powerpoint/2010/main" val="43678612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asic-Title-Only">
    <p:bg>
      <p:bgPr>
        <a:solidFill>
          <a:schemeClr val="bg1"/>
        </a:solidFill>
        <a:effectLst/>
      </p:bgPr>
    </p:bg>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D41C2DED-4C1F-0EC4-13F5-1B6846CBF630}"/>
              </a:ext>
            </a:extLst>
          </p:cNvPr>
          <p:cNvSpPr>
            <a:spLocks noGrp="1"/>
          </p:cNvSpPr>
          <p:nvPr>
            <p:ph type="ftr" sz="quarter" idx="5"/>
          </p:nvPr>
        </p:nvSpPr>
        <p:spPr>
          <a:xfrm>
            <a:off x="3840480" y="6536323"/>
            <a:ext cx="3901440" cy="169277"/>
          </a:xfr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7" name="Holder 4">
            <a:extLst>
              <a:ext uri="{FF2B5EF4-FFF2-40B4-BE49-F238E27FC236}">
                <a16:creationId xmlns:a16="http://schemas.microsoft.com/office/drawing/2014/main" id="{305BAE11-06C1-F9E1-BBF6-491C080B4D00}"/>
              </a:ext>
            </a:extLst>
          </p:cNvPr>
          <p:cNvSpPr>
            <a:spLocks noGrp="1"/>
          </p:cNvSpPr>
          <p:nvPr>
            <p:ph type="dt" sz="half" idx="6"/>
          </p:nvPr>
        </p:nvSpPr>
        <p:spPr>
          <a:xfrm>
            <a:off x="304800" y="6536323"/>
            <a:ext cx="2804160" cy="169277"/>
          </a:xfr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1/20/2025</a:t>
            </a:fld>
            <a:endParaRPr lang="en-US"/>
          </a:p>
        </p:txBody>
      </p:sp>
      <p:sp>
        <p:nvSpPr>
          <p:cNvPr id="8" name="Holder 5">
            <a:extLst>
              <a:ext uri="{FF2B5EF4-FFF2-40B4-BE49-F238E27FC236}">
                <a16:creationId xmlns:a16="http://schemas.microsoft.com/office/drawing/2014/main" id="{9094B36E-66BA-1FDA-8D24-49398ABD7263}"/>
              </a:ext>
            </a:extLst>
          </p:cNvPr>
          <p:cNvSpPr>
            <a:spLocks noGrp="1"/>
          </p:cNvSpPr>
          <p:nvPr>
            <p:ph type="sldNum" sz="quarter" idx="7"/>
          </p:nvPr>
        </p:nvSpPr>
        <p:spPr>
          <a:xfrm>
            <a:off x="11631784" y="6558788"/>
            <a:ext cx="407816" cy="162052"/>
          </a:xfrm>
        </p:spPr>
        <p:txBody>
          <a:bodyPr lIns="0" tIns="0" rIns="0" bIns="0"/>
          <a:lstStyle>
            <a:lvl1pPr>
              <a:defRPr sz="1200" b="0" i="0">
                <a:solidFill>
                  <a:schemeClr val="bg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solidFill>
                  <a:srgbClr val="000000"/>
                </a:solidFill>
              </a:rPr>
              <a:pPr marL="137795">
                <a:lnSpc>
                  <a:spcPts val="1420"/>
                </a:lnSpc>
              </a:pPr>
              <a:t>‹#›</a:t>
            </a:fld>
            <a:endParaRPr lang="en-GB" spc="-50">
              <a:solidFill>
                <a:srgbClr val="000000"/>
              </a:solidFill>
            </a:endParaRPr>
          </a:p>
        </p:txBody>
      </p:sp>
      <p:sp>
        <p:nvSpPr>
          <p:cNvPr id="3" name="Holder 2">
            <a:extLst>
              <a:ext uri="{FF2B5EF4-FFF2-40B4-BE49-F238E27FC236}">
                <a16:creationId xmlns:a16="http://schemas.microsoft.com/office/drawing/2014/main" id="{49BE9162-4EF9-210A-4F8C-E247AF9A4524}"/>
              </a:ext>
            </a:extLst>
          </p:cNvPr>
          <p:cNvSpPr>
            <a:spLocks noGrp="1"/>
          </p:cNvSpPr>
          <p:nvPr>
            <p:ph type="title"/>
          </p:nvPr>
        </p:nvSpPr>
        <p:spPr>
          <a:xfrm>
            <a:off x="287338" y="291820"/>
            <a:ext cx="8900795" cy="628377"/>
          </a:xfrm>
          <a:prstGeom prst="rect">
            <a:avLst/>
          </a:prstGeom>
        </p:spPr>
        <p:txBody>
          <a:bodyPr vert="horz" wrap="square" lIns="0" tIns="12700" rIns="0" bIns="0" rtlCol="0">
            <a:spAutoFit/>
          </a:bodyPr>
          <a:lstStyle/>
          <a:p>
            <a:pPr marL="38735" lvl="0">
              <a:spcBef>
                <a:spcPts val="100"/>
              </a:spcBef>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coal Split Title Horse">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100000"/>
              </a:lnSpc>
              <a:defRPr lang="en-GB" sz="5306" b="1" i="0" spc="0" dirty="0">
                <a:gradFill flip="none" rotWithShape="1">
                  <a:gsLst>
                    <a:gs pos="0">
                      <a:srgbClr val="007C43"/>
                    </a:gs>
                    <a:gs pos="60000">
                      <a:srgbClr val="2D843F"/>
                    </a:gs>
                    <a:gs pos="100000">
                      <a:srgbClr val="598C3B"/>
                    </a:gs>
                  </a:gsLst>
                  <a:lin ang="0" scaled="1"/>
                  <a:tileRect/>
                </a:gradFill>
                <a:latin typeface="Poppins"/>
                <a:ea typeface="+mj-ea"/>
                <a:cs typeface="Poppins"/>
              </a:defRPr>
            </a:lvl1pPr>
          </a:lstStyle>
          <a:p>
            <a:pPr marL="0" lvl="0">
              <a:lnSpc>
                <a:spcPct val="90000"/>
              </a:lnSpc>
            </a:pPr>
            <a:r>
              <a:rPr lang="en-GB"/>
              <a:t>Edit split slide title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50" y="3731141"/>
            <a:ext cx="4944575" cy="755463"/>
          </a:xfrm>
          <a:prstGeom prst="rect">
            <a:avLst/>
          </a:prstGeom>
        </p:spPr>
        <p:txBody>
          <a:bodyPr vert="horz" wrap="square" lIns="0" tIns="16510" rIns="0" bIns="0" rtlCol="0">
            <a:spAutoFit/>
          </a:bodyPr>
          <a:lstStyle>
            <a:lvl1pPr>
              <a:lnSpc>
                <a:spcPct val="100000"/>
              </a:lnSpc>
              <a:defRPr lang="en-GB" sz="5307" b="1" i="0" spc="0" dirty="0">
                <a:solidFill>
                  <a:schemeClr val="tx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83390"/>
            <a:ext cx="4964883" cy="240579"/>
          </a:xfrm>
          <a:prstGeom prst="rect">
            <a:avLst/>
          </a:prstGeom>
        </p:spPr>
        <p:txBody>
          <a:bodyPr vert="horz" wrap="square" lIns="0" tIns="16510" rIns="0" bIns="0" rtlCol="0">
            <a:spAutoFit/>
          </a:bodyPr>
          <a:lstStyle>
            <a:lvl1pPr>
              <a:defRPr lang="en-US" sz="1455" b="1"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978351"/>
            <a:ext cx="4964883" cy="203325"/>
          </a:xfrm>
          <a:prstGeom prst="rect">
            <a:avLst/>
          </a:prstGeom>
        </p:spPr>
        <p:txBody>
          <a:bodyPr vert="horz" wrap="square" lIns="0" tIns="16510" rIns="0" bIns="0" rtlCol="0">
            <a:spAutoFit/>
          </a:bodyPr>
          <a:lstStyle>
            <a:lvl1pPr>
              <a:defRPr lang="en-US" sz="1213" dirty="0"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3598702496"/>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harcoal Split Title 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100000"/>
              </a:lnSpc>
              <a:defRPr lang="en-GB" sz="5306" b="1" i="0" spc="0" dirty="0">
                <a:gradFill flip="none" rotWithShape="1">
                  <a:gsLst>
                    <a:gs pos="0">
                      <a:srgbClr val="009C43"/>
                    </a:gs>
                    <a:gs pos="60000">
                      <a:srgbClr val="5EB622"/>
                    </a:gs>
                    <a:gs pos="100000">
                      <a:srgbClr val="BCCF00"/>
                    </a:gs>
                  </a:gsLst>
                  <a:lin ang="0" scaled="1"/>
                  <a:tileRect/>
                </a:gradFill>
                <a:latin typeface="Poppins"/>
                <a:ea typeface="+mj-ea"/>
                <a:cs typeface="Poppins"/>
              </a:defRPr>
            </a:lvl1pPr>
          </a:lstStyle>
          <a:p>
            <a:pPr marL="0" lvl="0">
              <a:lnSpc>
                <a:spcPct val="90000"/>
              </a:lnSpc>
            </a:pPr>
            <a:r>
              <a:rPr lang="en-GB"/>
              <a:t>Edit split slide title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50" y="3731141"/>
            <a:ext cx="4944575" cy="755463"/>
          </a:xfrm>
          <a:prstGeom prst="rect">
            <a:avLst/>
          </a:prstGeom>
        </p:spPr>
        <p:txBody>
          <a:bodyPr vert="horz" wrap="square" lIns="0" tIns="16510" rIns="0" bIns="0" rtlCol="0">
            <a:spAutoFit/>
          </a:bodyPr>
          <a:lstStyle>
            <a:lvl1pPr>
              <a:lnSpc>
                <a:spcPct val="100000"/>
              </a:lnSpc>
              <a:defRPr lang="en-GB" sz="5307" b="1" i="0" spc="0"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83390"/>
            <a:ext cx="4964883" cy="240579"/>
          </a:xfrm>
          <a:prstGeom prst="rect">
            <a:avLst/>
          </a:prstGeom>
        </p:spPr>
        <p:txBody>
          <a:bodyPr vert="horz" wrap="square" lIns="0" tIns="16510" rIns="0" bIns="0" rtlCol="0">
            <a:spAutoFit/>
          </a:bodyPr>
          <a:lstStyle>
            <a:lvl1pPr>
              <a:defRPr lang="en-US" sz="1455"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978351"/>
            <a:ext cx="4964883" cy="203325"/>
          </a:xfrm>
          <a:prstGeom prst="rect">
            <a:avLst/>
          </a:prstGeom>
        </p:spPr>
        <p:txBody>
          <a:bodyPr vert="horz" wrap="square" lIns="0" tIns="16510" rIns="0" bIns="0" rtlCol="0">
            <a:spAutoFit/>
          </a:bodyPr>
          <a:lstStyle>
            <a:lvl1pPr>
              <a:defRPr lang="en-US" sz="1213"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Tree>
    <p:extLst>
      <p:ext uri="{BB962C8B-B14F-4D97-AF65-F5344CB8AC3E}">
        <p14:creationId xmlns:p14="http://schemas.microsoft.com/office/powerpoint/2010/main" val="84462013"/>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ff Grey Split Image Title">
    <p:bg>
      <p:bgPr>
        <a:solidFill>
          <a:srgbClr val="FAFAFA"/>
        </a:solidFill>
        <a:effectLst/>
      </p:bgPr>
    </p:bg>
    <p:spTree>
      <p:nvGrpSpPr>
        <p:cNvPr id="1" name=""/>
        <p:cNvGrpSpPr/>
        <p:nvPr/>
      </p:nvGrpSpPr>
      <p:grpSpPr>
        <a:xfrm>
          <a:off x="0" y="0"/>
          <a:ext cx="0" cy="0"/>
          <a:chOff x="0" y="0"/>
          <a:chExt cx="0" cy="0"/>
        </a:xfrm>
      </p:grpSpPr>
      <p:pic>
        <p:nvPicPr>
          <p:cNvPr id="12" name="Picture Placeholder 57">
            <a:extLst>
              <a:ext uri="{FF2B5EF4-FFF2-40B4-BE49-F238E27FC236}">
                <a16:creationId xmlns:a16="http://schemas.microsoft.com/office/drawing/2014/main" id="{A47C44D4-8AD2-9983-4422-7549E24A64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 b="34"/>
          <a:stretch/>
        </p:blipFill>
        <p:spPr>
          <a:xfrm>
            <a:off x="9143999" y="3425152"/>
            <a:ext cx="3048003" cy="3432851"/>
          </a:xfrm>
          <a:prstGeom prst="rect">
            <a:avLst/>
          </a:prstGeom>
        </p:spPr>
      </p:pic>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6" name="Text Placeholder 5">
            <a:extLst>
              <a:ext uri="{FF2B5EF4-FFF2-40B4-BE49-F238E27FC236}">
                <a16:creationId xmlns:a16="http://schemas.microsoft.com/office/drawing/2014/main" id="{2C7331E6-7CA4-9B6F-E956-89856970E63C}"/>
              </a:ext>
            </a:extLst>
          </p:cNvPr>
          <p:cNvSpPr>
            <a:spLocks noGrp="1"/>
          </p:cNvSpPr>
          <p:nvPr>
            <p:ph type="body" sz="quarter" idx="18" hasCustomPrompt="1"/>
          </p:nvPr>
        </p:nvSpPr>
        <p:spPr>
          <a:xfrm>
            <a:off x="489360" y="2075150"/>
            <a:ext cx="4997155" cy="1554261"/>
          </a:xfrm>
          <a:prstGeom prst="rect">
            <a:avLst/>
          </a:prstGeom>
        </p:spPr>
        <p:txBody>
          <a:bodyPr/>
          <a:lstStyle>
            <a:lvl1pPr marL="0" indent="0">
              <a:buFont typeface="Arial" panose="020B0604020202020204" pitchFamily="34" charset="0"/>
              <a:buNone/>
              <a:defRPr lang="en-GB" sz="5306" b="1" i="0" kern="1200" spc="0" dirty="0">
                <a:gradFill flip="none" rotWithShape="1">
                  <a:gsLst>
                    <a:gs pos="21000">
                      <a:srgbClr val="007C43"/>
                    </a:gs>
                    <a:gs pos="78000">
                      <a:srgbClr val="588C3B"/>
                    </a:gs>
                  </a:gsLst>
                  <a:lin ang="0" scaled="1"/>
                  <a:tileRect/>
                </a:gradFill>
                <a:latin typeface="Poppins"/>
                <a:ea typeface="+mj-ea"/>
                <a:cs typeface="Poppins"/>
              </a:defRPr>
            </a:lvl1pPr>
            <a:lvl2pPr>
              <a:defRPr sz="5300" b="1">
                <a:latin typeface="Poppins" panose="00000500000000000000" pitchFamily="2" charset="0"/>
                <a:cs typeface="Poppins" panose="00000500000000000000" pitchFamily="2" charset="0"/>
              </a:defRPr>
            </a:lvl2pPr>
            <a:lvl3pPr>
              <a:defRPr sz="5300" b="1">
                <a:latin typeface="Poppins" panose="00000500000000000000" pitchFamily="2" charset="0"/>
                <a:cs typeface="Poppins" panose="00000500000000000000" pitchFamily="2" charset="0"/>
              </a:defRPr>
            </a:lvl3pPr>
            <a:lvl4pPr>
              <a:defRPr sz="5300" b="1">
                <a:latin typeface="Poppins" panose="00000500000000000000" pitchFamily="2" charset="0"/>
                <a:cs typeface="Poppins" panose="00000500000000000000" pitchFamily="2" charset="0"/>
              </a:defRPr>
            </a:lvl4pPr>
            <a:lvl5pPr>
              <a:defRPr sz="5300" b="1">
                <a:latin typeface="Poppins" panose="00000500000000000000" pitchFamily="2" charset="0"/>
                <a:cs typeface="Poppins" panose="00000500000000000000" pitchFamily="2" charset="0"/>
              </a:defRPr>
            </a:lvl5pPr>
          </a:lstStyle>
          <a:p>
            <a:pPr lvl="0"/>
            <a:r>
              <a:rPr lang="en-US"/>
              <a:t>Edit slide title</a:t>
            </a:r>
            <a:endParaRPr lang="en-GB"/>
          </a:p>
        </p:txBody>
      </p:sp>
      <p:sp>
        <p:nvSpPr>
          <p:cNvPr id="10" name="Text Placeholder 9">
            <a:extLst>
              <a:ext uri="{FF2B5EF4-FFF2-40B4-BE49-F238E27FC236}">
                <a16:creationId xmlns:a16="http://schemas.microsoft.com/office/drawing/2014/main" id="{46FD2F71-B965-883A-3AFC-E7A0E8EC377B}"/>
              </a:ext>
            </a:extLst>
          </p:cNvPr>
          <p:cNvSpPr>
            <a:spLocks noGrp="1"/>
          </p:cNvSpPr>
          <p:nvPr>
            <p:ph type="body" sz="quarter" idx="19" hasCustomPrompt="1"/>
          </p:nvPr>
        </p:nvSpPr>
        <p:spPr>
          <a:xfrm>
            <a:off x="489155" y="3688526"/>
            <a:ext cx="4997155" cy="747775"/>
          </a:xfrm>
          <a:prstGeom prst="rect">
            <a:avLst/>
          </a:prstGeom>
        </p:spPr>
        <p:txBody>
          <a:bodyPr/>
          <a:lstStyle>
            <a:lvl1pPr>
              <a:defRPr lang="en-US" sz="5306" b="1" i="0" spc="0" dirty="0" smtClean="0">
                <a:solidFill>
                  <a:srgbClr val="282828"/>
                </a:solidFill>
                <a:latin typeface="Poppins"/>
                <a:ea typeface="+mj-ea"/>
                <a:cs typeface="Poppins"/>
              </a:defRPr>
            </a:lvl1pPr>
          </a:lstStyle>
          <a:p>
            <a:pPr lvl="0"/>
            <a:r>
              <a:rPr lang="en-US"/>
              <a:t>Subtitle</a:t>
            </a:r>
          </a:p>
        </p:txBody>
      </p:sp>
      <p:pic>
        <p:nvPicPr>
          <p:cNvPr id="9" name="Picture Placeholder 10">
            <a:extLst>
              <a:ext uri="{FF2B5EF4-FFF2-40B4-BE49-F238E27FC236}">
                <a16:creationId xmlns:a16="http://schemas.microsoft.com/office/drawing/2014/main" id="{74487960-F138-295D-F791-B0AB9DB2EA4C}"/>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49" r="21" b="1629"/>
          <a:stretch/>
        </p:blipFill>
        <p:spPr>
          <a:xfrm>
            <a:off x="6096000" y="3"/>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pic>
      <p:pic>
        <p:nvPicPr>
          <p:cNvPr id="11" name="Picture Placeholder 14">
            <a:extLst>
              <a:ext uri="{FF2B5EF4-FFF2-40B4-BE49-F238E27FC236}">
                <a16:creationId xmlns:a16="http://schemas.microsoft.com/office/drawing/2014/main" id="{CC28604A-5C0B-292C-EA2F-3D5F0665BE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91" t="763" r="983"/>
          <a:stretch/>
        </p:blipFill>
        <p:spPr>
          <a:xfrm>
            <a:off x="6096002" y="3423776"/>
            <a:ext cx="3048652" cy="3434227"/>
          </a:xfrm>
          <a:prstGeom prst="rect">
            <a:avLst/>
          </a:prstGeom>
        </p:spPr>
      </p:pic>
      <p:sp>
        <p:nvSpPr>
          <p:cNvPr id="13" name="Text Placeholder 13">
            <a:extLst>
              <a:ext uri="{FF2B5EF4-FFF2-40B4-BE49-F238E27FC236}">
                <a16:creationId xmlns:a16="http://schemas.microsoft.com/office/drawing/2014/main" id="{87370EF8-E779-B909-9673-FD08D1CE3177}"/>
              </a:ext>
            </a:extLst>
          </p:cNvPr>
          <p:cNvSpPr>
            <a:spLocks noGrp="1"/>
          </p:cNvSpPr>
          <p:nvPr>
            <p:ph type="body" sz="quarter" idx="12" hasCustomPrompt="1"/>
          </p:nvPr>
        </p:nvSpPr>
        <p:spPr>
          <a:xfrm>
            <a:off x="578547" y="4683390"/>
            <a:ext cx="4964883" cy="240579"/>
          </a:xfrm>
          <a:prstGeom prst="rect">
            <a:avLst/>
          </a:prstGeom>
        </p:spPr>
        <p:txBody>
          <a:bodyPr vert="horz" wrap="square" lIns="0" tIns="16510" rIns="0" bIns="0" rtlCol="0">
            <a:spAutoFit/>
          </a:bodyPr>
          <a:lstStyle>
            <a:lvl1pPr>
              <a:defRPr lang="en-US" sz="1455" b="1"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5" name="Text Placeholder 15">
            <a:extLst>
              <a:ext uri="{FF2B5EF4-FFF2-40B4-BE49-F238E27FC236}">
                <a16:creationId xmlns:a16="http://schemas.microsoft.com/office/drawing/2014/main" id="{B497BE17-DA48-A5F9-D4F6-A7B8DB0AA87E}"/>
              </a:ext>
            </a:extLst>
          </p:cNvPr>
          <p:cNvSpPr>
            <a:spLocks noGrp="1"/>
          </p:cNvSpPr>
          <p:nvPr>
            <p:ph type="body" sz="quarter" idx="13" hasCustomPrompt="1"/>
          </p:nvPr>
        </p:nvSpPr>
        <p:spPr>
          <a:xfrm>
            <a:off x="578547" y="4978351"/>
            <a:ext cx="4964883" cy="203325"/>
          </a:xfrm>
          <a:prstGeom prst="rect">
            <a:avLst/>
          </a:prstGeom>
        </p:spPr>
        <p:txBody>
          <a:bodyPr vert="horz" wrap="square" lIns="0" tIns="16510" rIns="0" bIns="0" rtlCol="0">
            <a:spAutoFit/>
          </a:bodyPr>
          <a:lstStyle>
            <a:lvl1pPr>
              <a:defRPr lang="en-US" sz="1213" dirty="0"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Tree>
    <p:extLst>
      <p:ext uri="{BB962C8B-B14F-4D97-AF65-F5344CB8AC3E}">
        <p14:creationId xmlns:p14="http://schemas.microsoft.com/office/powerpoint/2010/main" val="3798360276"/>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en Gradient Chapter">
    <p:bg>
      <p:bgPr>
        <a:gradFill>
          <a:gsLst>
            <a:gs pos="0">
              <a:srgbClr val="007C43"/>
            </a:gs>
            <a:gs pos="60000">
              <a:srgbClr val="2D843F"/>
            </a:gs>
            <a:gs pos="100000">
              <a:srgbClr val="598C3B"/>
            </a:gs>
          </a:gsLst>
          <a:lin ang="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114989" y="2480666"/>
            <a:ext cx="3129832" cy="238014"/>
          </a:xfrm>
          <a:prstGeom prst="rect">
            <a:avLst/>
          </a:prstGeom>
        </p:spPr>
        <p:txBody>
          <a:bodyPr vert="horz" wrap="square" lIns="0" tIns="13970" rIns="0" bIns="0" rtlCol="0">
            <a:spAutoFit/>
          </a:bodyPr>
          <a:lstStyle>
            <a:lvl1pPr>
              <a:defRPr lang="en-US" sz="1455"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5" y="1759457"/>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Title 5">
            <a:extLst>
              <a:ext uri="{FF2B5EF4-FFF2-40B4-BE49-F238E27FC236}">
                <a16:creationId xmlns:a16="http://schemas.microsoft.com/office/drawing/2014/main" id="{38A586C5-87F0-C915-FAD1-A50FBFE81C59}"/>
              </a:ext>
            </a:extLst>
          </p:cNvPr>
          <p:cNvSpPr>
            <a:spLocks noGrp="1"/>
          </p:cNvSpPr>
          <p:nvPr>
            <p:ph type="title" hasCustomPrompt="1"/>
          </p:nvPr>
        </p:nvSpPr>
        <p:spPr>
          <a:xfrm>
            <a:off x="1004690" y="2797866"/>
            <a:ext cx="4135735" cy="2406401"/>
          </a:xfrm>
          <a:prstGeom prst="rect">
            <a:avLst/>
          </a:prstGeom>
        </p:spPr>
        <p:txBody>
          <a:bodyPr/>
          <a:lstStyle>
            <a:lvl1pPr>
              <a:defRPr lang="en-GB" sz="5155" b="1" spc="0" dirty="0" smtClean="0">
                <a:solidFill>
                  <a:srgbClr val="FFFFFF"/>
                </a:solidFill>
                <a:latin typeface="Poppins"/>
                <a:ea typeface="+mn-ea"/>
                <a:cs typeface="Poppins"/>
              </a:defRPr>
            </a:lvl1pPr>
          </a:lstStyle>
          <a:p>
            <a:r>
              <a:rPr lang="en-US"/>
              <a:t>Edit gradient slide title</a:t>
            </a:r>
            <a:endParaRPr lang="en-GB"/>
          </a:p>
        </p:txBody>
      </p:sp>
      <p:sp>
        <p:nvSpPr>
          <p:cNvPr id="5" name="Holder 6">
            <a:extLst>
              <a:ext uri="{FF2B5EF4-FFF2-40B4-BE49-F238E27FC236}">
                <a16:creationId xmlns:a16="http://schemas.microsoft.com/office/drawing/2014/main" id="{BBCB1289-3A70-87B4-BA86-EAAA73B7E379}"/>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05564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coal Split Chapter Image">
    <p:bg>
      <p:bgPr>
        <a:solidFill>
          <a:srgbClr val="FAFAF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 uri="{C183D7F6-B498-43B3-948B-1728B52AA6E4}">
                <adec:decorative xmlns:adec="http://schemas.microsoft.com/office/drawing/2017/decorative" val="1"/>
              </a:ext>
            </a:extLst>
          </p:cNvPr>
          <p:cNvSpPr/>
          <p:nvPr userDrawn="1"/>
        </p:nvSpPr>
        <p:spPr>
          <a:xfrm>
            <a:off x="6234634" y="485"/>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1" y="2332535"/>
            <a:ext cx="3129832" cy="238014"/>
          </a:xfrm>
          <a:prstGeom prst="rect">
            <a:avLst/>
          </a:prstGeom>
        </p:spPr>
        <p:txBody>
          <a:bodyPr vert="horz" wrap="square" lIns="0" tIns="13970" rIns="0" bIns="0" rtlCol="0">
            <a:spAutoFit/>
          </a:bodyPr>
          <a:lstStyle>
            <a:lvl1pPr>
              <a:defRPr lang="en-US" sz="1455"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hasCustomPrompt="1"/>
          </p:nvPr>
        </p:nvSpPr>
        <p:spPr>
          <a:xfrm>
            <a:off x="6755051" y="2639797"/>
            <a:ext cx="4151288" cy="2243791"/>
          </a:xfrm>
          <a:prstGeom prst="rect">
            <a:avLst/>
          </a:prstGeom>
        </p:spPr>
        <p:txBody>
          <a:bodyPr lIns="0"/>
          <a:lstStyle>
            <a:lvl1pPr>
              <a:lnSpc>
                <a:spcPct val="100000"/>
              </a:lnSpc>
              <a:defRPr lang="en-US" sz="5155" b="1" strike="noStrike" spc="0"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Edit chapter slide title</a:t>
            </a:r>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sp>
        <p:nvSpPr>
          <p:cNvPr id="22" name="Freeform: Shape 21">
            <a:extLst>
              <a:ext uri="{FF2B5EF4-FFF2-40B4-BE49-F238E27FC236}">
                <a16:creationId xmlns:a16="http://schemas.microsoft.com/office/drawing/2014/main" id="{227A6E37-8A1A-A03B-8BD7-D0926B02216F}"/>
              </a:ext>
              <a:ext uri="{C183D7F6-B498-43B3-948B-1728B52AA6E4}">
                <adec:decorative xmlns:adec="http://schemas.microsoft.com/office/drawing/2017/decorative" val="1"/>
              </a:ext>
            </a:extLst>
          </p:cNvPr>
          <p:cNvSpPr/>
          <p:nvPr userDrawn="1"/>
        </p:nvSpPr>
        <p:spPr>
          <a:xfrm rot="16200000">
            <a:off x="-21" y="2049619"/>
            <a:ext cx="4799978" cy="4799936"/>
          </a:xfrm>
          <a:custGeom>
            <a:avLst/>
            <a:gdLst>
              <a:gd name="connsiteX0" fmla="*/ 7915519 w 7915519"/>
              <a:gd name="connsiteY0" fmla="*/ 2964229 h 7915519"/>
              <a:gd name="connsiteX1" fmla="*/ 7915519 w 7915519"/>
              <a:gd name="connsiteY1" fmla="*/ 4951291 h 7915519"/>
              <a:gd name="connsiteX2" fmla="*/ 4951290 w 7915519"/>
              <a:gd name="connsiteY2" fmla="*/ 4951291 h 7915519"/>
              <a:gd name="connsiteX3" fmla="*/ 4951290 w 7915519"/>
              <a:gd name="connsiteY3" fmla="*/ 7915519 h 7915519"/>
              <a:gd name="connsiteX4" fmla="*/ 2964228 w 7915519"/>
              <a:gd name="connsiteY4" fmla="*/ 7915519 h 7915519"/>
              <a:gd name="connsiteX5" fmla="*/ 2964228 w 7915519"/>
              <a:gd name="connsiteY5" fmla="*/ 4951291 h 7915519"/>
              <a:gd name="connsiteX6" fmla="*/ 0 w 7915519"/>
              <a:gd name="connsiteY6" fmla="*/ 4951291 h 7915519"/>
              <a:gd name="connsiteX7" fmla="*/ 0 w 7915519"/>
              <a:gd name="connsiteY7" fmla="*/ 2964228 h 7915519"/>
              <a:gd name="connsiteX8" fmla="*/ 2964228 w 7915519"/>
              <a:gd name="connsiteY8" fmla="*/ 2964229 h 7915519"/>
              <a:gd name="connsiteX9" fmla="*/ 2964228 w 7915519"/>
              <a:gd name="connsiteY9" fmla="*/ 0 h 7915519"/>
              <a:gd name="connsiteX10" fmla="*/ 4951290 w 7915519"/>
              <a:gd name="connsiteY10" fmla="*/ 0 h 7915519"/>
              <a:gd name="connsiteX11" fmla="*/ 4951290 w 7915519"/>
              <a:gd name="connsiteY11" fmla="*/ 2964229 h 791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519" h="7915519">
                <a:moveTo>
                  <a:pt x="7915519" y="2964229"/>
                </a:moveTo>
                <a:lnTo>
                  <a:pt x="7915519" y="4951291"/>
                </a:lnTo>
                <a:lnTo>
                  <a:pt x="4951290" y="4951291"/>
                </a:lnTo>
                <a:lnTo>
                  <a:pt x="4951290" y="7915519"/>
                </a:lnTo>
                <a:lnTo>
                  <a:pt x="2964228" y="7915519"/>
                </a:lnTo>
                <a:lnTo>
                  <a:pt x="2964228" y="4951291"/>
                </a:lnTo>
                <a:lnTo>
                  <a:pt x="0" y="4951291"/>
                </a:lnTo>
                <a:lnTo>
                  <a:pt x="0" y="2964228"/>
                </a:lnTo>
                <a:lnTo>
                  <a:pt x="2964228" y="2964229"/>
                </a:lnTo>
                <a:lnTo>
                  <a:pt x="2964228" y="0"/>
                </a:lnTo>
                <a:lnTo>
                  <a:pt x="4951290" y="0"/>
                </a:lnTo>
                <a:lnTo>
                  <a:pt x="4951290" y="2964229"/>
                </a:lnTo>
                <a:close/>
              </a:path>
            </a:pathLst>
          </a:custGeom>
          <a:gradFill>
            <a:gsLst>
              <a:gs pos="0">
                <a:srgbClr val="006AB4"/>
              </a:gs>
              <a:gs pos="35000">
                <a:srgbClr val="277A92"/>
              </a:gs>
              <a:gs pos="87000">
                <a:srgbClr val="4E8A70"/>
              </a:gs>
            </a:gsLst>
            <a:lin ang="6600000" scaled="0"/>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endParaRPr lang="en-GB" sz="1092"/>
          </a:p>
        </p:txBody>
      </p:sp>
      <p:sp>
        <p:nvSpPr>
          <p:cNvPr id="23" name="Freeform: Shape 22">
            <a:extLst>
              <a:ext uri="{FF2B5EF4-FFF2-40B4-BE49-F238E27FC236}">
                <a16:creationId xmlns:a16="http://schemas.microsoft.com/office/drawing/2014/main" id="{AB91FE60-A4E5-3CB8-27A6-2D20D9952193}"/>
              </a:ext>
            </a:extLst>
          </p:cNvPr>
          <p:cNvSpPr/>
          <p:nvPr userDrawn="1"/>
        </p:nvSpPr>
        <p:spPr>
          <a:xfrm rot="16200000">
            <a:off x="3730942" y="1392406"/>
            <a:ext cx="1755429" cy="1755415"/>
          </a:xfrm>
          <a:custGeom>
            <a:avLst/>
            <a:gdLst>
              <a:gd name="connsiteX0" fmla="*/ 7915519 w 7915519"/>
              <a:gd name="connsiteY0" fmla="*/ 2964229 h 7915519"/>
              <a:gd name="connsiteX1" fmla="*/ 7915519 w 7915519"/>
              <a:gd name="connsiteY1" fmla="*/ 4951291 h 7915519"/>
              <a:gd name="connsiteX2" fmla="*/ 4951290 w 7915519"/>
              <a:gd name="connsiteY2" fmla="*/ 4951291 h 7915519"/>
              <a:gd name="connsiteX3" fmla="*/ 4951290 w 7915519"/>
              <a:gd name="connsiteY3" fmla="*/ 7915519 h 7915519"/>
              <a:gd name="connsiteX4" fmla="*/ 2964228 w 7915519"/>
              <a:gd name="connsiteY4" fmla="*/ 7915519 h 7915519"/>
              <a:gd name="connsiteX5" fmla="*/ 2964228 w 7915519"/>
              <a:gd name="connsiteY5" fmla="*/ 4951291 h 7915519"/>
              <a:gd name="connsiteX6" fmla="*/ 0 w 7915519"/>
              <a:gd name="connsiteY6" fmla="*/ 4951291 h 7915519"/>
              <a:gd name="connsiteX7" fmla="*/ 0 w 7915519"/>
              <a:gd name="connsiteY7" fmla="*/ 2964228 h 7915519"/>
              <a:gd name="connsiteX8" fmla="*/ 2964228 w 7915519"/>
              <a:gd name="connsiteY8" fmla="*/ 2964229 h 7915519"/>
              <a:gd name="connsiteX9" fmla="*/ 2964228 w 7915519"/>
              <a:gd name="connsiteY9" fmla="*/ 0 h 7915519"/>
              <a:gd name="connsiteX10" fmla="*/ 4951290 w 7915519"/>
              <a:gd name="connsiteY10" fmla="*/ 0 h 7915519"/>
              <a:gd name="connsiteX11" fmla="*/ 4951290 w 7915519"/>
              <a:gd name="connsiteY11" fmla="*/ 2964229 h 791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519" h="7915519">
                <a:moveTo>
                  <a:pt x="7915519" y="2964229"/>
                </a:moveTo>
                <a:lnTo>
                  <a:pt x="7915519" y="4951291"/>
                </a:lnTo>
                <a:lnTo>
                  <a:pt x="4951290" y="4951291"/>
                </a:lnTo>
                <a:lnTo>
                  <a:pt x="4951290" y="7915519"/>
                </a:lnTo>
                <a:lnTo>
                  <a:pt x="2964228" y="7915519"/>
                </a:lnTo>
                <a:lnTo>
                  <a:pt x="2964228" y="4951291"/>
                </a:lnTo>
                <a:lnTo>
                  <a:pt x="0" y="4951291"/>
                </a:lnTo>
                <a:lnTo>
                  <a:pt x="0" y="2964228"/>
                </a:lnTo>
                <a:lnTo>
                  <a:pt x="2964228" y="2964229"/>
                </a:lnTo>
                <a:lnTo>
                  <a:pt x="2964228" y="0"/>
                </a:lnTo>
                <a:lnTo>
                  <a:pt x="4951290" y="0"/>
                </a:lnTo>
                <a:lnTo>
                  <a:pt x="4951290" y="2964229"/>
                </a:lnTo>
                <a:close/>
              </a:path>
            </a:pathLst>
          </a:custGeom>
          <a:gradFill>
            <a:gsLst>
              <a:gs pos="42000">
                <a:srgbClr val="CE143D"/>
              </a:gs>
              <a:gs pos="86000">
                <a:srgbClr val="AB7200"/>
              </a:gs>
            </a:gsLst>
            <a:lin ang="7200000" scaled="0"/>
          </a:gradFill>
          <a:ln w="0" cap="flat">
            <a:noFill/>
            <a:prstDash val="solid"/>
            <a:miter/>
          </a:ln>
        </p:spPr>
        <p:txBody>
          <a:bodyPr rot="0" spcFirstLastPara="0" vertOverflow="overflow" horzOverflow="overflow" vert="horz" wrap="square" lIns="55449" tIns="27724" rIns="55449" bIns="27724" numCol="1" spcCol="0" rtlCol="0" fromWordArt="0" anchor="ctr" anchorCtr="0" forceAA="0" compatLnSpc="1">
            <a:prstTxWarp prst="textNoShape">
              <a:avLst/>
            </a:prstTxWarp>
            <a:noAutofit/>
          </a:bodyPr>
          <a:lstStyle/>
          <a:p>
            <a:endParaRPr lang="en-GB" sz="1092"/>
          </a:p>
        </p:txBody>
      </p:sp>
    </p:spTree>
    <p:extLst>
      <p:ext uri="{BB962C8B-B14F-4D97-AF65-F5344CB8AC3E}">
        <p14:creationId xmlns:p14="http://schemas.microsoft.com/office/powerpoint/2010/main" val="350502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coal Quote or Statement">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69" y="643250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hasCustomPrompt="1"/>
          </p:nvPr>
        </p:nvSpPr>
        <p:spPr>
          <a:xfrm>
            <a:off x="835439" y="733909"/>
            <a:ext cx="7848172" cy="1746189"/>
          </a:xfrm>
          <a:prstGeom prst="rect">
            <a:avLst/>
          </a:prstGeom>
        </p:spPr>
        <p:txBody>
          <a:bodyPr/>
          <a:lstStyle>
            <a:lvl1pPr>
              <a:lnSpc>
                <a:spcPct val="114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Edit statement slide title</a:t>
            </a:r>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7" y="321634"/>
            <a:ext cx="1297759" cy="657774"/>
          </a:xfrm>
          <a:prstGeom prst="rect">
            <a:avLst/>
          </a:prstGeom>
        </p:spPr>
      </p:pic>
      <p:pic>
        <p:nvPicPr>
          <p:cNvPr id="4" name="Graphic 3">
            <a:extLst>
              <a:ext uri="{FF2B5EF4-FFF2-40B4-BE49-F238E27FC236}">
                <a16:creationId xmlns:a16="http://schemas.microsoft.com/office/drawing/2014/main" id="{79695CAA-55DF-C0B9-EEA4-B9E724D7CCB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576" y="2868555"/>
            <a:ext cx="7750287" cy="3875178"/>
          </a:xfrm>
          <a:prstGeom prst="rect">
            <a:avLst/>
          </a:prstGeom>
        </p:spPr>
      </p:pic>
    </p:spTree>
    <p:extLst>
      <p:ext uri="{BB962C8B-B14F-4D97-AF65-F5344CB8AC3E}">
        <p14:creationId xmlns:p14="http://schemas.microsoft.com/office/powerpoint/2010/main" val="3083225513"/>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7338" y="287338"/>
            <a:ext cx="8900795" cy="505267"/>
          </a:xfrm>
          <a:prstGeom prst="rect">
            <a:avLst/>
          </a:prstGeom>
        </p:spPr>
        <p:txBody>
          <a:bodyPr vert="horz" wrap="square" lIns="0" tIns="12700" rIns="0" bIns="0" rtlCol="0">
            <a:spAutoFit/>
          </a:bodyPr>
          <a:lstStyle/>
          <a:p>
            <a:pPr marL="38735" lvl="0">
              <a:spcBef>
                <a:spcPts val="100"/>
              </a:spcBef>
            </a:pPr>
            <a:endParaRPr/>
          </a:p>
        </p:txBody>
      </p:sp>
      <p:sp>
        <p:nvSpPr>
          <p:cNvPr id="3" name="Holder 3"/>
          <p:cNvSpPr>
            <a:spLocks noGrp="1"/>
          </p:cNvSpPr>
          <p:nvPr>
            <p:ph type="body" idx="1"/>
          </p:nvPr>
        </p:nvSpPr>
        <p:spPr>
          <a:xfrm>
            <a:off x="304938" y="1918252"/>
            <a:ext cx="11506061" cy="184666"/>
          </a:xfrm>
          <a:prstGeom prst="rect">
            <a:avLst/>
          </a:prstGeom>
        </p:spPr>
        <p:txBody>
          <a:bodyPr wrap="square" lIns="0" tIns="0" rIns="0" bIns="0">
            <a:spAutoFit/>
          </a:bodyPr>
          <a:lstStyle>
            <a:lvl1pPr>
              <a:defRPr b="0" i="0">
                <a:solidFill>
                  <a:schemeClr val="tx1"/>
                </a:solidFill>
              </a:defRPr>
            </a:lvl1pPr>
          </a:lstStyle>
          <a:p>
            <a:endParaRPr/>
          </a:p>
        </p:txBody>
      </p:sp>
      <p:sp>
        <p:nvSpPr>
          <p:cNvPr id="7" name="Holder 3">
            <a:extLst>
              <a:ext uri="{FF2B5EF4-FFF2-40B4-BE49-F238E27FC236}">
                <a16:creationId xmlns:a16="http://schemas.microsoft.com/office/drawing/2014/main" id="{176B92E6-AC0E-AF37-FE61-1F183F1397A1}"/>
              </a:ext>
            </a:extLst>
          </p:cNvPr>
          <p:cNvSpPr>
            <a:spLocks noGrp="1"/>
          </p:cNvSpPr>
          <p:nvPr>
            <p:ph type="ftr" sz="quarter" idx="3"/>
          </p:nvPr>
        </p:nvSpPr>
        <p:spPr>
          <a:xfrm>
            <a:off x="3840480" y="6536323"/>
            <a:ext cx="3901440" cy="169277"/>
          </a:xfrm>
          <a:prstGeom prst="rect">
            <a:avLst/>
          </a:prstGeo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8" name="Holder 4">
            <a:extLst>
              <a:ext uri="{FF2B5EF4-FFF2-40B4-BE49-F238E27FC236}">
                <a16:creationId xmlns:a16="http://schemas.microsoft.com/office/drawing/2014/main" id="{F5A0B362-DAF6-2D0F-0363-28B336F6B355}"/>
              </a:ext>
            </a:extLst>
          </p:cNvPr>
          <p:cNvSpPr>
            <a:spLocks noGrp="1"/>
          </p:cNvSpPr>
          <p:nvPr>
            <p:ph type="dt" sz="half" idx="2"/>
          </p:nvPr>
        </p:nvSpPr>
        <p:spPr>
          <a:xfrm>
            <a:off x="304800" y="6536323"/>
            <a:ext cx="2804160" cy="169277"/>
          </a:xfrm>
          <a:prstGeom prst="rect">
            <a:avLst/>
          </a:prstGeo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1/20/2025</a:t>
            </a:fld>
            <a:endParaRPr lang="en-US"/>
          </a:p>
        </p:txBody>
      </p:sp>
      <p:sp>
        <p:nvSpPr>
          <p:cNvPr id="9" name="Holder 5">
            <a:extLst>
              <a:ext uri="{FF2B5EF4-FFF2-40B4-BE49-F238E27FC236}">
                <a16:creationId xmlns:a16="http://schemas.microsoft.com/office/drawing/2014/main" id="{3105A0D6-6F8C-32CB-DDCB-DF07A7377B98}"/>
              </a:ext>
            </a:extLst>
          </p:cNvPr>
          <p:cNvSpPr>
            <a:spLocks noGrp="1"/>
          </p:cNvSpPr>
          <p:nvPr>
            <p:ph type="sldNum" sz="quarter" idx="4"/>
          </p:nvPr>
        </p:nvSpPr>
        <p:spPr>
          <a:xfrm>
            <a:off x="11600034" y="6596888"/>
            <a:ext cx="407816" cy="162052"/>
          </a:xfrm>
          <a:prstGeom prst="rect">
            <a:avLst/>
          </a:prstGeom>
        </p:spPr>
        <p:txBody>
          <a:bodyPr lIns="0" tIns="0" rIns="0" bIns="0"/>
          <a:lstStyle>
            <a:lvl1pPr>
              <a:defRPr sz="1100" b="0" i="0">
                <a:solidFill>
                  <a:schemeClr val="bg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solidFill>
                  <a:srgbClr val="000000"/>
                </a:solidFill>
              </a:rPr>
              <a:pPr marL="137795">
                <a:lnSpc>
                  <a:spcPts val="1420"/>
                </a:lnSpc>
              </a:pPr>
              <a:t>‹#›</a:t>
            </a:fld>
            <a:endParaRPr lang="en-GB" spc="-50">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Lst>
  <p:txStyles>
    <p:titleStyle>
      <a:lvl1pPr>
        <a:defRPr sz="3200" b="0" i="0" spc="-35" dirty="0">
          <a:latin typeface="GT Ultra Median Lloyds Regular" pitchFamily="2" charset="77"/>
          <a:ea typeface="+mj-ea"/>
          <a:cs typeface="+mj-cs"/>
        </a:defRPr>
      </a:lvl1pPr>
    </p:titleStyle>
    <p:bodyStyle>
      <a:lvl1pPr marL="0">
        <a:defRPr sz="1200" dirty="0">
          <a:solidFill>
            <a:srgbClr val="282828"/>
          </a:solidFill>
          <a:latin typeface="GT Ultra Lloyds Light" pitchFamily="50"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181" userDrawn="1">
          <p15:clr>
            <a:srgbClr val="F26B43"/>
          </p15:clr>
        </p15:guide>
        <p15:guide id="4" pos="1942" userDrawn="1">
          <p15:clr>
            <a:srgbClr val="F26B43"/>
          </p15:clr>
        </p15:guide>
        <p15:guide id="5" pos="2033" userDrawn="1">
          <p15:clr>
            <a:srgbClr val="F26B43"/>
          </p15:clr>
        </p15:guide>
        <p15:guide id="6" pos="3794" userDrawn="1">
          <p15:clr>
            <a:srgbClr val="F26B43"/>
          </p15:clr>
        </p15:guide>
        <p15:guide id="7" pos="3885" userDrawn="1">
          <p15:clr>
            <a:srgbClr val="F26B43"/>
          </p15:clr>
        </p15:guide>
        <p15:guide id="8" pos="5646" userDrawn="1">
          <p15:clr>
            <a:srgbClr val="F26B43"/>
          </p15:clr>
        </p15:guide>
        <p15:guide id="9" pos="5737" userDrawn="1">
          <p15:clr>
            <a:srgbClr val="F26B43"/>
          </p15:clr>
        </p15:guide>
        <p15:guide id="10" pos="7498" userDrawn="1">
          <p15:clr>
            <a:srgbClr val="F26B43"/>
          </p15:clr>
        </p15:guide>
        <p15:guide id="11" orient="horz" userDrawn="1">
          <p15:clr>
            <a:srgbClr val="F26B43"/>
          </p15:clr>
        </p15:guide>
        <p15:guide id="12" orient="horz" pos="4320" userDrawn="1">
          <p15:clr>
            <a:srgbClr val="F26B43"/>
          </p15:clr>
        </p15:guide>
        <p15:guide id="13" orient="horz" pos="181" userDrawn="1">
          <p15:clr>
            <a:srgbClr val="F26B43"/>
          </p15:clr>
        </p15:guide>
        <p15:guide id="14" orient="horz" pos="2114" userDrawn="1">
          <p15:clr>
            <a:srgbClr val="F26B43"/>
          </p15:clr>
        </p15:guide>
        <p15:guide id="15" orient="horz" pos="2205" userDrawn="1">
          <p15:clr>
            <a:srgbClr val="F26B43"/>
          </p15:clr>
        </p15:guide>
        <p15:guide id="16" orient="horz" pos="41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828"/>
        </a:solidFill>
        <a:effectLst/>
      </p:bgPr>
    </p:bg>
    <p:spTree>
      <p:nvGrpSpPr>
        <p:cNvPr id="1" name=""/>
        <p:cNvGrpSpPr/>
        <p:nvPr/>
      </p:nvGrpSpPr>
      <p:grpSpPr>
        <a:xfrm>
          <a:off x="0" y="0"/>
          <a:ext cx="0" cy="0"/>
          <a:chOff x="0" y="0"/>
          <a:chExt cx="0" cy="0"/>
        </a:xfrm>
      </p:grpSpPr>
      <p:sp>
        <p:nvSpPr>
          <p:cNvPr id="4" name="Holder 6">
            <a:extLst>
              <a:ext uri="{FF2B5EF4-FFF2-40B4-BE49-F238E27FC236}">
                <a16:creationId xmlns:a16="http://schemas.microsoft.com/office/drawing/2014/main" id="{5011D8AB-3EEB-CB44-2EC6-CF4471C53FA8}"/>
              </a:ext>
            </a:extLst>
          </p:cNvPr>
          <p:cNvSpPr>
            <a:spLocks noGrp="1"/>
          </p:cNvSpPr>
          <p:nvPr>
            <p:ph type="sldNum" sz="quarter" idx="4"/>
          </p:nvPr>
        </p:nvSpPr>
        <p:spPr>
          <a:xfrm>
            <a:off x="9053269" y="6432507"/>
            <a:ext cx="2804160" cy="149309"/>
          </a:xfrm>
          <a:prstGeom prst="rect">
            <a:avLst/>
          </a:prstGeom>
        </p:spPr>
        <p:txBody>
          <a:bodyPr wrap="square" lIns="0" tIns="0" rIns="0" bIns="0">
            <a:spAutoFit/>
          </a:bodyPr>
          <a:lstStyle>
            <a:lvl1pPr algn="r">
              <a:defRPr sz="97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Box 2">
            <a:extLst>
              <a:ext uri="{FF2B5EF4-FFF2-40B4-BE49-F238E27FC236}">
                <a16:creationId xmlns:a16="http://schemas.microsoft.com/office/drawing/2014/main" id="{10A9D521-F6C3-9E39-2E5A-97034FFA8F24}"/>
              </a:ext>
            </a:extLst>
          </p:cNvPr>
          <p:cNvSpPr txBox="1"/>
          <p:nvPr>
            <p:extLst>
              <p:ext uri="{1162E1C5-73C7-4A58-AE30-91384D911F3F}">
                <p184:classification xmlns:p184="http://schemas.microsoft.com/office/powerpoint/2018/4/main" val="hdr"/>
              </p:ext>
            </p:extLst>
          </p:nvPr>
        </p:nvSpPr>
        <p:spPr>
          <a:xfrm>
            <a:off x="63501" y="63500"/>
            <a:ext cx="1382713" cy="184666"/>
          </a:xfrm>
          <a:prstGeom prst="rect">
            <a:avLst/>
          </a:prstGeom>
        </p:spPr>
        <p:txBody>
          <a:bodyPr horzOverflow="overflow" lIns="0" tIns="0" rIns="0" bIns="0">
            <a:spAutoFit/>
          </a:bodyPr>
          <a:lstStyle/>
          <a:p>
            <a:pPr algn="l"/>
            <a:r>
              <a:rPr lang="en-GB" sz="1200">
                <a:solidFill>
                  <a:srgbClr val="0000FF"/>
                </a:solidFill>
                <a:latin typeface="Calibri" panose="020F0502020204030204" pitchFamily="34" charset="0"/>
                <a:ea typeface="Calibri" panose="020F0502020204030204" pitchFamily="34" charset="0"/>
                <a:cs typeface="Calibri" panose="020F0502020204030204" pitchFamily="34" charset="0"/>
              </a:rPr>
              <a:t>Classification: Limited</a:t>
            </a:r>
          </a:p>
        </p:txBody>
      </p:sp>
    </p:spTree>
    <p:extLst>
      <p:ext uri="{BB962C8B-B14F-4D97-AF65-F5344CB8AC3E}">
        <p14:creationId xmlns:p14="http://schemas.microsoft.com/office/powerpoint/2010/main" val="279548186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Lst>
  <p:hf hdr="0" ftr="0" dt="0"/>
  <p:txStyles>
    <p:titleStyle>
      <a:lvl1pPr>
        <a:defRPr>
          <a:latin typeface="+mj-lt"/>
          <a:ea typeface="+mj-ea"/>
          <a:cs typeface="+mj-cs"/>
        </a:defRPr>
      </a:lvl1pPr>
    </p:titleStyle>
    <p:bodyStyle>
      <a:lvl1pPr marL="0">
        <a:defRPr>
          <a:latin typeface="+mn-lt"/>
          <a:ea typeface="+mn-ea"/>
          <a:cs typeface="+mn-cs"/>
        </a:defRPr>
      </a:lvl1pPr>
      <a:lvl2pPr marL="277278">
        <a:defRPr>
          <a:latin typeface="+mn-lt"/>
          <a:ea typeface="+mn-ea"/>
          <a:cs typeface="+mn-cs"/>
        </a:defRPr>
      </a:lvl2pPr>
      <a:lvl3pPr marL="554555">
        <a:defRPr>
          <a:latin typeface="+mn-lt"/>
          <a:ea typeface="+mn-ea"/>
          <a:cs typeface="+mn-cs"/>
        </a:defRPr>
      </a:lvl3pPr>
      <a:lvl4pPr marL="831833">
        <a:defRPr>
          <a:latin typeface="+mn-lt"/>
          <a:ea typeface="+mn-ea"/>
          <a:cs typeface="+mn-cs"/>
        </a:defRPr>
      </a:lvl4pPr>
      <a:lvl5pPr marL="1109111">
        <a:defRPr>
          <a:latin typeface="+mn-lt"/>
          <a:ea typeface="+mn-ea"/>
          <a:cs typeface="+mn-cs"/>
        </a:defRPr>
      </a:lvl5pPr>
      <a:lvl6pPr marL="1386389">
        <a:defRPr>
          <a:latin typeface="+mn-lt"/>
          <a:ea typeface="+mn-ea"/>
          <a:cs typeface="+mn-cs"/>
        </a:defRPr>
      </a:lvl6pPr>
      <a:lvl7pPr marL="1663667">
        <a:defRPr>
          <a:latin typeface="+mn-lt"/>
          <a:ea typeface="+mn-ea"/>
          <a:cs typeface="+mn-cs"/>
        </a:defRPr>
      </a:lvl7pPr>
      <a:lvl8pPr marL="1940945">
        <a:defRPr>
          <a:latin typeface="+mn-lt"/>
          <a:ea typeface="+mn-ea"/>
          <a:cs typeface="+mn-cs"/>
        </a:defRPr>
      </a:lvl8pPr>
      <a:lvl9pPr marL="2218223">
        <a:defRPr>
          <a:latin typeface="+mn-lt"/>
          <a:ea typeface="+mn-ea"/>
          <a:cs typeface="+mn-cs"/>
        </a:defRPr>
      </a:lvl9pPr>
    </p:bodyStyle>
    <p:otherStyle>
      <a:lvl1pPr marL="0">
        <a:defRPr>
          <a:latin typeface="+mn-lt"/>
          <a:ea typeface="+mn-ea"/>
          <a:cs typeface="+mn-cs"/>
        </a:defRPr>
      </a:lvl1pPr>
      <a:lvl2pPr marL="277278">
        <a:defRPr>
          <a:latin typeface="+mn-lt"/>
          <a:ea typeface="+mn-ea"/>
          <a:cs typeface="+mn-cs"/>
        </a:defRPr>
      </a:lvl2pPr>
      <a:lvl3pPr marL="554555">
        <a:defRPr>
          <a:latin typeface="+mn-lt"/>
          <a:ea typeface="+mn-ea"/>
          <a:cs typeface="+mn-cs"/>
        </a:defRPr>
      </a:lvl3pPr>
      <a:lvl4pPr marL="831833">
        <a:defRPr>
          <a:latin typeface="+mn-lt"/>
          <a:ea typeface="+mn-ea"/>
          <a:cs typeface="+mn-cs"/>
        </a:defRPr>
      </a:lvl4pPr>
      <a:lvl5pPr marL="1109111">
        <a:defRPr>
          <a:latin typeface="+mn-lt"/>
          <a:ea typeface="+mn-ea"/>
          <a:cs typeface="+mn-cs"/>
        </a:defRPr>
      </a:lvl5pPr>
      <a:lvl6pPr marL="1386389">
        <a:defRPr>
          <a:latin typeface="+mn-lt"/>
          <a:ea typeface="+mn-ea"/>
          <a:cs typeface="+mn-cs"/>
        </a:defRPr>
      </a:lvl6pPr>
      <a:lvl7pPr marL="1663667">
        <a:defRPr>
          <a:latin typeface="+mn-lt"/>
          <a:ea typeface="+mn-ea"/>
          <a:cs typeface="+mn-cs"/>
        </a:defRPr>
      </a:lvl7pPr>
      <a:lvl8pPr marL="1940945">
        <a:defRPr>
          <a:latin typeface="+mn-lt"/>
          <a:ea typeface="+mn-ea"/>
          <a:cs typeface="+mn-cs"/>
        </a:defRPr>
      </a:lvl8pPr>
      <a:lvl9pPr marL="2218223">
        <a:defRPr>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B67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E1EA5F0-3E9A-66D2-3123-DCFBF03E558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157" y="302333"/>
            <a:ext cx="1551686" cy="1080000"/>
          </a:xfrm>
          <a:prstGeom prst="rect">
            <a:avLst/>
          </a:prstGeom>
        </p:spPr>
      </p:pic>
      <p:sp>
        <p:nvSpPr>
          <p:cNvPr id="3" name="object 3"/>
          <p:cNvSpPr txBox="1">
            <a:spLocks noGrp="1"/>
          </p:cNvSpPr>
          <p:nvPr>
            <p:ph type="ctrTitle"/>
          </p:nvPr>
        </p:nvSpPr>
        <p:spPr>
          <a:xfrm>
            <a:off x="1828800" y="2616597"/>
            <a:ext cx="8534400" cy="1456168"/>
          </a:xfrm>
          <a:prstGeom prst="rect">
            <a:avLst/>
          </a:prstGeom>
        </p:spPr>
        <p:txBody>
          <a:bodyPr vert="horz" wrap="square" lIns="0" tIns="140335" rIns="0" bIns="0" rtlCol="0">
            <a:spAutoFit/>
          </a:bodyPr>
          <a:lstStyle/>
          <a:p>
            <a:pPr marR="5080">
              <a:lnSpc>
                <a:spcPts val="4990"/>
              </a:lnSpc>
              <a:spcBef>
                <a:spcPts val="1105"/>
              </a:spcBef>
            </a:pPr>
            <a:r>
              <a:rPr lang="en-GB" sz="5000" b="0" dirty="0">
                <a:cs typeface="Arial" panose="020B0604020202020204" pitchFamily="34" charset="0"/>
              </a:rPr>
              <a:t>Lloyds</a:t>
            </a:r>
            <a:br>
              <a:rPr lang="en-GB" sz="5000" b="0" spc="-20" dirty="0">
                <a:cs typeface="Arial" panose="020B0604020202020204" pitchFamily="34" charset="0"/>
              </a:rPr>
            </a:br>
            <a:r>
              <a:rPr lang="en-GB" sz="5000" b="0" spc="-25" dirty="0">
                <a:cs typeface="Arial" panose="020B0604020202020204" pitchFamily="34" charset="0"/>
              </a:rPr>
              <a:t>PowerPoint</a:t>
            </a:r>
            <a:r>
              <a:rPr lang="en-GB" sz="5000" b="0" spc="-180" dirty="0">
                <a:cs typeface="Arial" panose="020B0604020202020204" pitchFamily="34" charset="0"/>
              </a:rPr>
              <a:t> </a:t>
            </a:r>
            <a:r>
              <a:rPr lang="en-GB" sz="5000" b="0" spc="-10" dirty="0">
                <a:cs typeface="Arial" panose="020B0604020202020204" pitchFamily="34" charset="0"/>
              </a:rPr>
              <a:t>template</a:t>
            </a:r>
            <a:endParaRPr sz="5000" b="0" dirty="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37600" y="223200"/>
            <a:ext cx="5515928" cy="431776"/>
          </a:xfrm>
          <a:prstGeom prst="rect">
            <a:avLst/>
          </a:prstGeom>
        </p:spPr>
        <p:txBody>
          <a:bodyPr vert="horz" wrap="square" lIns="36000" tIns="36000" rIns="36000" bIns="36000" rtlCol="0">
            <a:spAutoFit/>
          </a:bodyPr>
          <a:lstStyle/>
          <a:p>
            <a:pPr>
              <a:lnSpc>
                <a:spcPts val="2800"/>
              </a:lnSpc>
            </a:pPr>
            <a:r>
              <a:rPr lang="en-GB" sz="2800" spc="-10" dirty="0"/>
              <a:t>Data Preparation and EDA</a:t>
            </a:r>
            <a:endParaRPr sz="2800" b="0" spc="-10" dirty="0">
              <a:latin typeface="GT Ultra Median Lloyds Regular" pitchFamily="2" charset="77"/>
            </a:endParaRPr>
          </a:p>
        </p:txBody>
      </p:sp>
      <p:sp>
        <p:nvSpPr>
          <p:cNvPr id="29" name="Rectangle: Rounded Corners 28">
            <a:extLst>
              <a:ext uri="{FF2B5EF4-FFF2-40B4-BE49-F238E27FC236}">
                <a16:creationId xmlns:a16="http://schemas.microsoft.com/office/drawing/2014/main" id="{B561F308-4380-8989-B94C-3BE005A88C30}"/>
              </a:ext>
              <a:ext uri="{C183D7F6-B498-43B3-948B-1728B52AA6E4}">
                <adec:decorative xmlns:adec="http://schemas.microsoft.com/office/drawing/2017/decorative" val="1"/>
              </a:ext>
            </a:extLst>
          </p:cNvPr>
          <p:cNvSpPr/>
          <p:nvPr/>
        </p:nvSpPr>
        <p:spPr>
          <a:xfrm>
            <a:off x="226316" y="1150050"/>
            <a:ext cx="5728886" cy="890468"/>
          </a:xfrm>
          <a:prstGeom prst="roundRect">
            <a:avLst>
              <a:gd name="adj" fmla="val 11793"/>
            </a:avLst>
          </a:prstGeom>
          <a:solidFill>
            <a:srgbClr val="0247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rtl="0">
              <a:buFont typeface="+mj-lt"/>
              <a:buAutoNum type="arabicPeriod"/>
              <a:defRPr/>
            </a:pPr>
            <a:r>
              <a:rPr lang="en-GB" sz="1600" b="0" i="0" u="none" strike="noStrike" kern="1200" cap="none" spc="0" baseline="0" dirty="0">
                <a:solidFill>
                  <a:srgbClr val="FFFFFF"/>
                </a:solidFill>
                <a:uFillTx/>
                <a:latin typeface="Century Gothic"/>
              </a:rPr>
              <a:t>Completed Reference Table </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16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0" name="Rectangle: Rounded Corners 29">
            <a:extLst>
              <a:ext uri="{FF2B5EF4-FFF2-40B4-BE49-F238E27FC236}">
                <a16:creationId xmlns:a16="http://schemas.microsoft.com/office/drawing/2014/main" id="{9DFF39A4-C1C1-33B6-A724-F9E196A8E187}"/>
              </a:ext>
              <a:ext uri="{C183D7F6-B498-43B3-948B-1728B52AA6E4}">
                <adec:decorative xmlns:adec="http://schemas.microsoft.com/office/drawing/2017/decorative" val="1"/>
              </a:ext>
            </a:extLst>
          </p:cNvPr>
          <p:cNvSpPr/>
          <p:nvPr/>
        </p:nvSpPr>
        <p:spPr>
          <a:xfrm>
            <a:off x="194874" y="2084691"/>
            <a:ext cx="5728886" cy="882000"/>
          </a:xfrm>
          <a:prstGeom prst="roundRect">
            <a:avLst>
              <a:gd name="adj" fmla="val 11793"/>
            </a:avLst>
          </a:prstGeom>
          <a:solidFill>
            <a:srgbClr val="0247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4572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entury Gothic"/>
              </a:rPr>
              <a:t>2.    Created new product  “Balance Transfer” </a:t>
            </a:r>
          </a:p>
        </p:txBody>
      </p:sp>
      <p:sp>
        <p:nvSpPr>
          <p:cNvPr id="31" name="Rectangle: Rounded Corners 30">
            <a:extLst>
              <a:ext uri="{FF2B5EF4-FFF2-40B4-BE49-F238E27FC236}">
                <a16:creationId xmlns:a16="http://schemas.microsoft.com/office/drawing/2014/main" id="{B3CBF368-EE5B-9DD2-5B97-985547CDB1C2}"/>
              </a:ext>
              <a:ext uri="{C183D7F6-B498-43B3-948B-1728B52AA6E4}">
                <adec:decorative xmlns:adec="http://schemas.microsoft.com/office/drawing/2017/decorative" val="1"/>
              </a:ext>
            </a:extLst>
          </p:cNvPr>
          <p:cNvSpPr/>
          <p:nvPr/>
        </p:nvSpPr>
        <p:spPr>
          <a:xfrm>
            <a:off x="194874" y="3010864"/>
            <a:ext cx="5727600" cy="864000"/>
          </a:xfrm>
          <a:prstGeom prst="roundRect">
            <a:avLst>
              <a:gd name="adj" fmla="val 16695"/>
            </a:avLst>
          </a:prstGeom>
          <a:solidFill>
            <a:srgbClr val="0247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4572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entury Gothic"/>
              </a:rPr>
              <a:t>3.     Cleaned Proposition and Taxonomy </a:t>
            </a:r>
          </a:p>
        </p:txBody>
      </p:sp>
      <p:sp>
        <p:nvSpPr>
          <p:cNvPr id="33" name="Rectangle: Rounded Corners 32">
            <a:extLst>
              <a:ext uri="{FF2B5EF4-FFF2-40B4-BE49-F238E27FC236}">
                <a16:creationId xmlns:a16="http://schemas.microsoft.com/office/drawing/2014/main" id="{2744971C-C7BC-FD19-BC36-8D0DD7819633}"/>
              </a:ext>
              <a:ext uri="{C183D7F6-B498-43B3-948B-1728B52AA6E4}">
                <adec:decorative xmlns:adec="http://schemas.microsoft.com/office/drawing/2017/decorative" val="1"/>
              </a:ext>
            </a:extLst>
          </p:cNvPr>
          <p:cNvSpPr/>
          <p:nvPr/>
        </p:nvSpPr>
        <p:spPr>
          <a:xfrm>
            <a:off x="226316" y="3910619"/>
            <a:ext cx="5728886" cy="882000"/>
          </a:xfrm>
          <a:prstGeom prst="roundRect">
            <a:avLst>
              <a:gd name="adj" fmla="val 16695"/>
            </a:avLst>
          </a:prstGeom>
          <a:solidFill>
            <a:srgbClr val="0247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4572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GB" sz="1600" kern="1200" dirty="0">
                <a:solidFill>
                  <a:srgbClr val="FFFFFF"/>
                </a:solidFill>
                <a:latin typeface="Century Gothic"/>
              </a:rPr>
              <a:t>4.     </a:t>
            </a:r>
            <a:r>
              <a:rPr lang="en-GB" sz="1600" b="0" i="0" u="none" strike="noStrike" kern="1200" cap="none" spc="0" baseline="0" dirty="0">
                <a:solidFill>
                  <a:srgbClr val="FFFFFF"/>
                </a:solidFill>
                <a:uFillTx/>
                <a:latin typeface="Century Gothic"/>
              </a:rPr>
              <a:t>Creation of denormalized table</a:t>
            </a:r>
          </a:p>
        </p:txBody>
      </p:sp>
      <p:sp>
        <p:nvSpPr>
          <p:cNvPr id="23" name="object 23"/>
          <p:cNvSpPr txBox="1">
            <a:spLocks noGrp="1"/>
          </p:cNvSpPr>
          <p:nvPr>
            <p:ph type="sldNum" sz="quarter" idx="7"/>
          </p:nvPr>
        </p:nvSpPr>
        <p:spPr>
          <a:xfrm>
            <a:off x="11631784" y="6558788"/>
            <a:ext cx="407816" cy="179536"/>
          </a:xfrm>
          <a:prstGeom prst="rect">
            <a:avLst/>
          </a:prstGeom>
        </p:spPr>
        <p:txBody>
          <a:bodyPr vert="horz" wrap="square" lIns="0" tIns="0" rIns="0" bIns="0" rtlCol="0">
            <a:spAutoFit/>
          </a:bodyPr>
          <a:lstStyle/>
          <a:p>
            <a:pPr marL="137795" marR="0" lvl="0" indent="0" defTabSz="914400" eaLnBrk="1" fontAlgn="auto" latinLnBrk="0" hangingPunct="1">
              <a:lnSpc>
                <a:spcPts val="1420"/>
              </a:lnSpc>
              <a:spcBef>
                <a:spcPts val="0"/>
              </a:spcBef>
              <a:spcAft>
                <a:spcPts val="0"/>
              </a:spcAft>
              <a:buClrTx/>
              <a:buSzTx/>
              <a:buFontTx/>
              <a:buNone/>
              <a:tabLst/>
              <a:defRPr/>
            </a:pPr>
            <a:fld id="{81D60167-4931-47E6-BA6A-407CBD079E47}" type="slidenum">
              <a:rPr kumimoji="0" sz="1200" b="0" i="0" u="none" strike="noStrike" kern="0" cap="none" spc="-50" normalizeH="0" baseline="0" noProof="0" dirty="0">
                <a:ln>
                  <a:noFill/>
                </a:ln>
                <a:solidFill>
                  <a:srgbClr val="000000"/>
                </a:solidFill>
                <a:effectLst/>
                <a:uLnTx/>
                <a:uFillTx/>
                <a:latin typeface="GT Ultra Lloyds Regular" pitchFamily="50" charset="0"/>
              </a:rPr>
              <a:pPr marL="137795" marR="0" lvl="0" indent="0" defTabSz="914400" eaLnBrk="1" fontAlgn="auto" latinLnBrk="0" hangingPunct="1">
                <a:lnSpc>
                  <a:spcPts val="1420"/>
                </a:lnSpc>
                <a:spcBef>
                  <a:spcPts val="0"/>
                </a:spcBef>
                <a:spcAft>
                  <a:spcPts val="0"/>
                </a:spcAft>
                <a:buClrTx/>
                <a:buSzTx/>
                <a:buFontTx/>
                <a:buNone/>
                <a:tabLst/>
                <a:defRPr/>
              </a:pPr>
              <a:t>2</a:t>
            </a:fld>
            <a:endParaRPr kumimoji="0" sz="1200" b="0" i="0" u="none" strike="noStrike" kern="0" cap="none" spc="-50" normalizeH="0" baseline="0" noProof="0">
              <a:ln>
                <a:noFill/>
              </a:ln>
              <a:solidFill>
                <a:srgbClr val="000000"/>
              </a:solidFill>
              <a:effectLst/>
              <a:uLnTx/>
              <a:uFillTx/>
              <a:latin typeface="GT Ultra Lloyds Regular" pitchFamily="50" charset="0"/>
            </a:endParaRPr>
          </a:p>
        </p:txBody>
      </p:sp>
      <p:sp>
        <p:nvSpPr>
          <p:cNvPr id="16" name="Rectangle: Rounded Corners 15">
            <a:extLst>
              <a:ext uri="{FF2B5EF4-FFF2-40B4-BE49-F238E27FC236}">
                <a16:creationId xmlns:a16="http://schemas.microsoft.com/office/drawing/2014/main" id="{2919314A-DD6F-DB8E-8610-009A55289B43}"/>
              </a:ext>
              <a:ext uri="{C183D7F6-B498-43B3-948B-1728B52AA6E4}">
                <adec:decorative xmlns:adec="http://schemas.microsoft.com/office/drawing/2017/decorative" val="1"/>
              </a:ext>
            </a:extLst>
          </p:cNvPr>
          <p:cNvSpPr/>
          <p:nvPr/>
        </p:nvSpPr>
        <p:spPr>
          <a:xfrm>
            <a:off x="226316" y="679214"/>
            <a:ext cx="5728886" cy="431776"/>
          </a:xfrm>
          <a:prstGeom prst="roundRect">
            <a:avLst>
              <a:gd name="adj" fmla="val 11793"/>
            </a:avLst>
          </a:prstGeom>
          <a:solidFill>
            <a:srgbClr val="C9C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defTabSz="914400" eaLnBrk="1" fontAlgn="auto" latinLnBrk="0" hangingPunct="1">
              <a:lnSpc>
                <a:spcPct val="100000"/>
              </a:lnSpc>
              <a:spcBef>
                <a:spcPts val="0"/>
              </a:spcBef>
              <a:spcAft>
                <a:spcPts val="0"/>
              </a:spcAft>
              <a:buClrTx/>
              <a:buSzTx/>
              <a:tabLst/>
              <a:defRPr/>
            </a:pPr>
            <a:r>
              <a:rPr kumimoji="0" lang="en-GB" sz="1600" b="1" i="0" u="none" strike="noStrike" kern="0" cap="none" spc="0" normalizeH="0" baseline="0" noProof="0" dirty="0">
                <a:ln>
                  <a:noFill/>
                </a:ln>
                <a:solidFill>
                  <a:schemeClr val="tx1"/>
                </a:solidFill>
                <a:effectLst/>
                <a:uLnTx/>
                <a:uFillTx/>
                <a:latin typeface="Arial" panose="020B0604020202020204" pitchFamily="34" charset="0"/>
                <a:ea typeface="+mn-ea"/>
                <a:cs typeface="+mn-cs"/>
              </a:rPr>
              <a:t>Data Preparation</a:t>
            </a:r>
          </a:p>
        </p:txBody>
      </p:sp>
      <p:sp>
        <p:nvSpPr>
          <p:cNvPr id="28" name="Rectangle: Rounded Corners 27">
            <a:extLst>
              <a:ext uri="{FF2B5EF4-FFF2-40B4-BE49-F238E27FC236}">
                <a16:creationId xmlns:a16="http://schemas.microsoft.com/office/drawing/2014/main" id="{4487FD15-559C-FB9A-AFC5-3477FD3F7D14}"/>
              </a:ext>
              <a:ext uri="{C183D7F6-B498-43B3-948B-1728B52AA6E4}">
                <adec:decorative xmlns:adec="http://schemas.microsoft.com/office/drawing/2017/decorative" val="1"/>
              </a:ext>
            </a:extLst>
          </p:cNvPr>
          <p:cNvSpPr/>
          <p:nvPr/>
        </p:nvSpPr>
        <p:spPr>
          <a:xfrm>
            <a:off x="6096000" y="1150050"/>
            <a:ext cx="5728886" cy="890468"/>
          </a:xfrm>
          <a:prstGeom prst="roundRect">
            <a:avLst>
              <a:gd name="adj" fmla="val 11793"/>
            </a:avLst>
          </a:prstGeom>
          <a:solidFill>
            <a:srgbClr val="11B6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600" dirty="0">
                <a:solidFill>
                  <a:srgbClr val="FFFFFF"/>
                </a:solidFill>
                <a:latin typeface="Arial" panose="020B0604020202020204" pitchFamily="34" charset="0"/>
              </a:rPr>
              <a:t>Efficiency = Impressions per Needs Met</a:t>
            </a:r>
            <a:endParaRPr kumimoji="0" lang="en-GB" sz="16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6" name="Rectangle: Rounded Corners 35">
            <a:extLst>
              <a:ext uri="{FF2B5EF4-FFF2-40B4-BE49-F238E27FC236}">
                <a16:creationId xmlns:a16="http://schemas.microsoft.com/office/drawing/2014/main" id="{06F0CE62-CBAC-7074-23D4-0FCE13421661}"/>
              </a:ext>
              <a:ext uri="{C183D7F6-B498-43B3-948B-1728B52AA6E4}">
                <adec:decorative xmlns:adec="http://schemas.microsoft.com/office/drawing/2017/decorative" val="1"/>
              </a:ext>
            </a:extLst>
          </p:cNvPr>
          <p:cNvSpPr/>
          <p:nvPr/>
        </p:nvSpPr>
        <p:spPr>
          <a:xfrm>
            <a:off x="6064558" y="2084691"/>
            <a:ext cx="5728886" cy="882000"/>
          </a:xfrm>
          <a:prstGeom prst="roundRect">
            <a:avLst>
              <a:gd name="adj" fmla="val 11793"/>
            </a:avLst>
          </a:prstGeom>
          <a:solidFill>
            <a:srgbClr val="11B6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defTabSz="457200" rtl="0">
              <a:buSzPct val="100000"/>
              <a:buFont typeface="Wingdings" panose="05000000000000000000" pitchFamily="2" charset="2"/>
              <a:buChar char="Ø"/>
              <a:defRPr sz="1800" b="0" i="0" u="none" strike="noStrike" kern="0" cap="none" spc="0" baseline="0">
                <a:solidFill>
                  <a:srgbClr val="000000"/>
                </a:solidFill>
                <a:uFillTx/>
              </a:defRPr>
            </a:pPr>
            <a:r>
              <a:rPr lang="en-GB" sz="1600" dirty="0">
                <a:solidFill>
                  <a:srgbClr val="FFFFFF"/>
                </a:solidFill>
                <a:latin typeface="Arial" panose="020B0604020202020204" pitchFamily="34" charset="0"/>
              </a:rPr>
              <a:t>Goal = Low Efficiency</a:t>
            </a:r>
            <a:endParaRPr kumimoji="0" lang="en-GB" sz="16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7" name="Rectangle: Rounded Corners 36">
            <a:extLst>
              <a:ext uri="{FF2B5EF4-FFF2-40B4-BE49-F238E27FC236}">
                <a16:creationId xmlns:a16="http://schemas.microsoft.com/office/drawing/2014/main" id="{FB962099-79A9-D050-CDD1-D7B894331C50}"/>
              </a:ext>
              <a:ext uri="{C183D7F6-B498-43B3-948B-1728B52AA6E4}">
                <adec:decorative xmlns:adec="http://schemas.microsoft.com/office/drawing/2017/decorative" val="1"/>
              </a:ext>
            </a:extLst>
          </p:cNvPr>
          <p:cNvSpPr/>
          <p:nvPr/>
        </p:nvSpPr>
        <p:spPr>
          <a:xfrm>
            <a:off x="6064558" y="3010864"/>
            <a:ext cx="5727600" cy="864000"/>
          </a:xfrm>
          <a:prstGeom prst="roundRect">
            <a:avLst>
              <a:gd name="adj" fmla="val 16695"/>
            </a:avLst>
          </a:prstGeom>
          <a:solidFill>
            <a:srgbClr val="11B6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just" defTabSz="4572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entury Gothic"/>
              </a:rPr>
              <a:t>Error Handling</a:t>
            </a:r>
          </a:p>
        </p:txBody>
      </p:sp>
      <p:sp>
        <p:nvSpPr>
          <p:cNvPr id="39" name="Rectangle: Rounded Corners 38">
            <a:extLst>
              <a:ext uri="{FF2B5EF4-FFF2-40B4-BE49-F238E27FC236}">
                <a16:creationId xmlns:a16="http://schemas.microsoft.com/office/drawing/2014/main" id="{3BF4DA5A-AD33-C5A3-7B93-FE19804B521B}"/>
              </a:ext>
              <a:ext uri="{C183D7F6-B498-43B3-948B-1728B52AA6E4}">
                <adec:decorative xmlns:adec="http://schemas.microsoft.com/office/drawing/2017/decorative" val="1"/>
              </a:ext>
            </a:extLst>
          </p:cNvPr>
          <p:cNvSpPr/>
          <p:nvPr/>
        </p:nvSpPr>
        <p:spPr>
          <a:xfrm>
            <a:off x="6096000" y="3910619"/>
            <a:ext cx="5728886" cy="882000"/>
          </a:xfrm>
          <a:prstGeom prst="roundRect">
            <a:avLst>
              <a:gd name="adj" fmla="val 16695"/>
            </a:avLst>
          </a:prstGeom>
          <a:solidFill>
            <a:srgbClr val="11B6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just" defTabSz="457200" rtl="0" fontAlgn="auto" hangingPunct="1">
              <a:lnSpc>
                <a:spcPct val="100000"/>
              </a:lnSpc>
              <a:spcBef>
                <a:spcPts val="0"/>
              </a:spcBef>
              <a:spcAft>
                <a:spcPts val="0"/>
              </a:spcAft>
              <a:buSzPct val="100000"/>
              <a:buFont typeface="Wingdings" panose="05000000000000000000" pitchFamily="2" charset="2"/>
              <a:buChar char="Ø"/>
              <a:tabLst/>
              <a:defRPr sz="1800" b="0" i="0" u="none" strike="noStrike" kern="0" cap="none" spc="0" baseline="0">
                <a:solidFill>
                  <a:srgbClr val="000000"/>
                </a:solidFill>
                <a:uFillTx/>
              </a:defRPr>
            </a:pPr>
            <a:r>
              <a:rPr lang="en-GB" sz="1600" b="0" i="0" u="none" strike="noStrike" kern="1200" cap="none" spc="0" baseline="0" dirty="0">
                <a:solidFill>
                  <a:srgbClr val="FFFFFF"/>
                </a:solidFill>
                <a:uFillTx/>
                <a:latin typeface="Century Gothic"/>
              </a:rPr>
              <a:t>Lots of </a:t>
            </a:r>
            <a:r>
              <a:rPr lang="en-GB" sz="1600" kern="1200" dirty="0">
                <a:solidFill>
                  <a:srgbClr val="FFFFFF"/>
                </a:solidFill>
                <a:latin typeface="Century Gothic"/>
              </a:rPr>
              <a:t>anomalies = Median chosen as measure of central tendency</a:t>
            </a:r>
            <a:endParaRPr lang="en-GB" sz="1600" b="0" i="0" u="none" strike="noStrike" kern="1200" cap="none" spc="0" baseline="0" dirty="0">
              <a:solidFill>
                <a:srgbClr val="FFFFFF"/>
              </a:solidFill>
              <a:uFillTx/>
              <a:latin typeface="Century Gothic"/>
            </a:endParaRPr>
          </a:p>
        </p:txBody>
      </p:sp>
      <p:sp>
        <p:nvSpPr>
          <p:cNvPr id="40" name="Rectangle: Rounded Corners 39">
            <a:extLst>
              <a:ext uri="{FF2B5EF4-FFF2-40B4-BE49-F238E27FC236}">
                <a16:creationId xmlns:a16="http://schemas.microsoft.com/office/drawing/2014/main" id="{CB1AA0C7-9E06-23D5-96E0-A33BC3C7342C}"/>
              </a:ext>
              <a:ext uri="{C183D7F6-B498-43B3-948B-1728B52AA6E4}">
                <adec:decorative xmlns:adec="http://schemas.microsoft.com/office/drawing/2017/decorative" val="1"/>
              </a:ext>
            </a:extLst>
          </p:cNvPr>
          <p:cNvSpPr/>
          <p:nvPr/>
        </p:nvSpPr>
        <p:spPr>
          <a:xfrm>
            <a:off x="6096000" y="679214"/>
            <a:ext cx="5728886" cy="431776"/>
          </a:xfrm>
          <a:prstGeom prst="roundRect">
            <a:avLst>
              <a:gd name="adj" fmla="val 11793"/>
            </a:avLst>
          </a:prstGeom>
          <a:solidFill>
            <a:srgbClr val="C9C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defTabSz="914400" eaLnBrk="1" fontAlgn="auto" latinLnBrk="0" hangingPunct="1">
              <a:lnSpc>
                <a:spcPct val="100000"/>
              </a:lnSpc>
              <a:spcBef>
                <a:spcPts val="0"/>
              </a:spcBef>
              <a:spcAft>
                <a:spcPts val="0"/>
              </a:spcAft>
              <a:buClrTx/>
              <a:buSzTx/>
              <a:tabLst/>
              <a:defRPr/>
            </a:pPr>
            <a:r>
              <a:rPr kumimoji="0" lang="en-GB" sz="1600" b="1" i="0" u="none" strike="noStrike" kern="0" cap="none" spc="0" normalizeH="0" baseline="0" noProof="0" dirty="0">
                <a:ln>
                  <a:noFill/>
                </a:ln>
                <a:solidFill>
                  <a:schemeClr val="tx1"/>
                </a:solidFill>
                <a:effectLst/>
                <a:uLnTx/>
                <a:uFillTx/>
                <a:latin typeface="Arial" panose="020B0604020202020204" pitchFamily="34" charset="0"/>
                <a:ea typeface="+mn-ea"/>
                <a:cs typeface="+mn-cs"/>
              </a:rPr>
              <a:t>EDA</a:t>
            </a:r>
          </a:p>
        </p:txBody>
      </p:sp>
      <p:graphicFrame>
        <p:nvGraphicFramePr>
          <p:cNvPr id="45" name="Table 44">
            <a:extLst>
              <a:ext uri="{FF2B5EF4-FFF2-40B4-BE49-F238E27FC236}">
                <a16:creationId xmlns:a16="http://schemas.microsoft.com/office/drawing/2014/main" id="{699EA8E2-2B74-2449-31CD-1FCD0482F4A8}"/>
              </a:ext>
            </a:extLst>
          </p:cNvPr>
          <p:cNvGraphicFramePr>
            <a:graphicFrameLocks noGrp="1"/>
          </p:cNvGraphicFramePr>
          <p:nvPr>
            <p:extLst>
              <p:ext uri="{D42A27DB-BD31-4B8C-83A1-F6EECF244321}">
                <p14:modId xmlns:p14="http://schemas.microsoft.com/office/powerpoint/2010/main" val="219893956"/>
              </p:ext>
            </p:extLst>
          </p:nvPr>
        </p:nvGraphicFramePr>
        <p:xfrm>
          <a:off x="1592214" y="5070123"/>
          <a:ext cx="2552700" cy="1507601"/>
        </p:xfrm>
        <a:graphic>
          <a:graphicData uri="http://schemas.openxmlformats.org/drawingml/2006/table">
            <a:tbl>
              <a:tblPr firstRow="1" bandRow="1">
                <a:tableStyleId>{5C22544A-7EE6-4342-B048-85BDC9FD1C3A}</a:tableStyleId>
              </a:tblPr>
              <a:tblGrid>
                <a:gridCol w="1276350">
                  <a:extLst>
                    <a:ext uri="{9D8B030D-6E8A-4147-A177-3AD203B41FA5}">
                      <a16:colId xmlns:a16="http://schemas.microsoft.com/office/drawing/2014/main" val="755041217"/>
                    </a:ext>
                  </a:extLst>
                </a:gridCol>
                <a:gridCol w="1276350">
                  <a:extLst>
                    <a:ext uri="{9D8B030D-6E8A-4147-A177-3AD203B41FA5}">
                      <a16:colId xmlns:a16="http://schemas.microsoft.com/office/drawing/2014/main" val="3303350520"/>
                    </a:ext>
                  </a:extLst>
                </a:gridCol>
              </a:tblGrid>
              <a:tr h="227876">
                <a:tc>
                  <a:txBody>
                    <a:bodyPr/>
                    <a:lstStyle/>
                    <a:p>
                      <a:r>
                        <a:rPr lang="en-GB" sz="900" dirty="0"/>
                        <a:t>Column</a:t>
                      </a:r>
                    </a:p>
                  </a:txBody>
                  <a:tcPr/>
                </a:tc>
                <a:tc>
                  <a:txBody>
                    <a:bodyPr/>
                    <a:lstStyle/>
                    <a:p>
                      <a:r>
                        <a:rPr lang="en-GB" sz="900" dirty="0"/>
                        <a:t>Type</a:t>
                      </a:r>
                    </a:p>
                  </a:txBody>
                  <a:tcPr/>
                </a:tc>
                <a:extLst>
                  <a:ext uri="{0D108BD9-81ED-4DB2-BD59-A6C34878D82A}">
                    <a16:rowId xmlns:a16="http://schemas.microsoft.com/office/drawing/2014/main" val="4257549467"/>
                  </a:ext>
                </a:extLst>
              </a:tr>
              <a:tr h="227876">
                <a:tc>
                  <a:txBody>
                    <a:bodyPr/>
                    <a:lstStyle/>
                    <a:p>
                      <a:r>
                        <a:rPr lang="en-GB" sz="900" dirty="0"/>
                        <a:t>LEAD_TYP_CD</a:t>
                      </a:r>
                    </a:p>
                  </a:txBody>
                  <a:tcPr/>
                </a:tc>
                <a:tc>
                  <a:txBody>
                    <a:bodyPr/>
                    <a:lstStyle/>
                    <a:p>
                      <a:r>
                        <a:rPr lang="en-GB" sz="900" dirty="0"/>
                        <a:t>CHAR(5)</a:t>
                      </a:r>
                    </a:p>
                  </a:txBody>
                  <a:tcPr/>
                </a:tc>
                <a:extLst>
                  <a:ext uri="{0D108BD9-81ED-4DB2-BD59-A6C34878D82A}">
                    <a16:rowId xmlns:a16="http://schemas.microsoft.com/office/drawing/2014/main" val="278264191"/>
                  </a:ext>
                </a:extLst>
              </a:tr>
              <a:tr h="364601">
                <a:tc>
                  <a:txBody>
                    <a:bodyPr/>
                    <a:lstStyle/>
                    <a:p>
                      <a:r>
                        <a:rPr lang="en-GB" sz="900" dirty="0"/>
                        <a:t>LEAD_DESCRIPTION</a:t>
                      </a:r>
                    </a:p>
                  </a:txBody>
                  <a:tcPr/>
                </a:tc>
                <a:tc>
                  <a:txBody>
                    <a:bodyPr/>
                    <a:lstStyle/>
                    <a:p>
                      <a:r>
                        <a:rPr lang="en-GB" sz="900" dirty="0"/>
                        <a:t>VARCHAR</a:t>
                      </a:r>
                    </a:p>
                  </a:txBody>
                  <a:tcPr/>
                </a:tc>
                <a:extLst>
                  <a:ext uri="{0D108BD9-81ED-4DB2-BD59-A6C34878D82A}">
                    <a16:rowId xmlns:a16="http://schemas.microsoft.com/office/drawing/2014/main" val="740236277"/>
                  </a:ext>
                </a:extLst>
              </a:tr>
              <a:tr h="227876">
                <a:tc>
                  <a:txBody>
                    <a:bodyPr/>
                    <a:lstStyle/>
                    <a:p>
                      <a:r>
                        <a:rPr lang="en-GB" sz="900" dirty="0"/>
                        <a:t>PRODUCT_NM</a:t>
                      </a:r>
                    </a:p>
                  </a:txBody>
                  <a:tcPr/>
                </a:tc>
                <a:tc>
                  <a:txBody>
                    <a:bodyPr/>
                    <a:lstStyle/>
                    <a:p>
                      <a:r>
                        <a:rPr lang="en-GB" sz="900" dirty="0"/>
                        <a:t>VARCHAR</a:t>
                      </a:r>
                    </a:p>
                  </a:txBody>
                  <a:tcPr/>
                </a:tc>
                <a:extLst>
                  <a:ext uri="{0D108BD9-81ED-4DB2-BD59-A6C34878D82A}">
                    <a16:rowId xmlns:a16="http://schemas.microsoft.com/office/drawing/2014/main" val="1841710998"/>
                  </a:ext>
                </a:extLst>
              </a:tr>
              <a:tr h="227876">
                <a:tc>
                  <a:txBody>
                    <a:bodyPr/>
                    <a:lstStyle/>
                    <a:p>
                      <a:r>
                        <a:rPr lang="en-GB" sz="900" dirty="0"/>
                        <a:t>PROPOSITION</a:t>
                      </a:r>
                    </a:p>
                  </a:txBody>
                  <a:tcPr/>
                </a:tc>
                <a:tc>
                  <a:txBody>
                    <a:bodyPr/>
                    <a:lstStyle/>
                    <a:p>
                      <a:r>
                        <a:rPr lang="en-GB" sz="900" dirty="0"/>
                        <a:t>VARCHAR</a:t>
                      </a:r>
                    </a:p>
                  </a:txBody>
                  <a:tcPr/>
                </a:tc>
                <a:extLst>
                  <a:ext uri="{0D108BD9-81ED-4DB2-BD59-A6C34878D82A}">
                    <a16:rowId xmlns:a16="http://schemas.microsoft.com/office/drawing/2014/main" val="4249883795"/>
                  </a:ext>
                </a:extLst>
              </a:tr>
              <a:tr h="227876">
                <a:tc>
                  <a:txBody>
                    <a:bodyPr/>
                    <a:lstStyle/>
                    <a:p>
                      <a:r>
                        <a:rPr lang="en-GB" sz="900" dirty="0"/>
                        <a:t>TAXONOMY</a:t>
                      </a:r>
                    </a:p>
                  </a:txBody>
                  <a:tcPr/>
                </a:tc>
                <a:tc>
                  <a:txBody>
                    <a:bodyPr/>
                    <a:lstStyle/>
                    <a:p>
                      <a:r>
                        <a:rPr lang="en-GB" sz="900" dirty="0"/>
                        <a:t>VARCHAR</a:t>
                      </a:r>
                    </a:p>
                  </a:txBody>
                  <a:tcPr/>
                </a:tc>
                <a:extLst>
                  <a:ext uri="{0D108BD9-81ED-4DB2-BD59-A6C34878D82A}">
                    <a16:rowId xmlns:a16="http://schemas.microsoft.com/office/drawing/2014/main" val="273881967"/>
                  </a:ext>
                </a:extLst>
              </a:tr>
            </a:tbl>
          </a:graphicData>
        </a:graphic>
      </p:graphicFrame>
      <p:graphicFrame>
        <p:nvGraphicFramePr>
          <p:cNvPr id="47" name="Table 46">
            <a:extLst>
              <a:ext uri="{FF2B5EF4-FFF2-40B4-BE49-F238E27FC236}">
                <a16:creationId xmlns:a16="http://schemas.microsoft.com/office/drawing/2014/main" id="{30E6379D-D5B0-2C6B-304D-BE92CF3A52C8}"/>
              </a:ext>
            </a:extLst>
          </p:cNvPr>
          <p:cNvGraphicFramePr>
            <a:graphicFrameLocks noGrp="1"/>
          </p:cNvGraphicFramePr>
          <p:nvPr>
            <p:extLst>
              <p:ext uri="{D42A27DB-BD31-4B8C-83A1-F6EECF244321}">
                <p14:modId xmlns:p14="http://schemas.microsoft.com/office/powerpoint/2010/main" val="2606914904"/>
              </p:ext>
            </p:extLst>
          </p:nvPr>
        </p:nvGraphicFramePr>
        <p:xfrm>
          <a:off x="5397928" y="4909524"/>
          <a:ext cx="5321300" cy="1828800"/>
        </p:xfrm>
        <a:graphic>
          <a:graphicData uri="http://schemas.openxmlformats.org/drawingml/2006/table">
            <a:tbl>
              <a:tblPr firstRow="1" bandRow="1">
                <a:tableStyleId>{5C22544A-7EE6-4342-B048-85BDC9FD1C3A}</a:tableStyleId>
              </a:tblPr>
              <a:tblGrid>
                <a:gridCol w="2660650">
                  <a:extLst>
                    <a:ext uri="{9D8B030D-6E8A-4147-A177-3AD203B41FA5}">
                      <a16:colId xmlns:a16="http://schemas.microsoft.com/office/drawing/2014/main" val="3181987834"/>
                    </a:ext>
                  </a:extLst>
                </a:gridCol>
                <a:gridCol w="2660650">
                  <a:extLst>
                    <a:ext uri="{9D8B030D-6E8A-4147-A177-3AD203B41FA5}">
                      <a16:colId xmlns:a16="http://schemas.microsoft.com/office/drawing/2014/main" val="1567310875"/>
                    </a:ext>
                  </a:extLst>
                </a:gridCol>
              </a:tblGrid>
              <a:tr h="142565">
                <a:tc>
                  <a:txBody>
                    <a:bodyPr/>
                    <a:lstStyle/>
                    <a:p>
                      <a:r>
                        <a:rPr lang="en-GB" sz="900" dirty="0"/>
                        <a:t>Column</a:t>
                      </a:r>
                    </a:p>
                  </a:txBody>
                  <a:tcPr/>
                </a:tc>
                <a:tc>
                  <a:txBody>
                    <a:bodyPr/>
                    <a:lstStyle/>
                    <a:p>
                      <a:r>
                        <a:rPr lang="en-GB" sz="900" dirty="0"/>
                        <a:t>Type</a:t>
                      </a:r>
                    </a:p>
                  </a:txBody>
                  <a:tcPr/>
                </a:tc>
                <a:extLst>
                  <a:ext uri="{0D108BD9-81ED-4DB2-BD59-A6C34878D82A}">
                    <a16:rowId xmlns:a16="http://schemas.microsoft.com/office/drawing/2014/main" val="1604101784"/>
                  </a:ext>
                </a:extLst>
              </a:tr>
              <a:tr h="142565">
                <a:tc>
                  <a:txBody>
                    <a:bodyPr/>
                    <a:lstStyle/>
                    <a:p>
                      <a:r>
                        <a:rPr lang="en-GB" sz="900" dirty="0"/>
                        <a:t>LEAD_TYP_CD</a:t>
                      </a:r>
                    </a:p>
                  </a:txBody>
                  <a:tcPr/>
                </a:tc>
                <a:tc>
                  <a:txBody>
                    <a:bodyPr/>
                    <a:lstStyle/>
                    <a:p>
                      <a:r>
                        <a:rPr lang="en-GB" sz="900" dirty="0"/>
                        <a:t>CHAR(5)</a:t>
                      </a:r>
                    </a:p>
                  </a:txBody>
                  <a:tcPr/>
                </a:tc>
                <a:extLst>
                  <a:ext uri="{0D108BD9-81ED-4DB2-BD59-A6C34878D82A}">
                    <a16:rowId xmlns:a16="http://schemas.microsoft.com/office/drawing/2014/main" val="2812180859"/>
                  </a:ext>
                </a:extLst>
              </a:tr>
              <a:tr h="142565">
                <a:tc>
                  <a:txBody>
                    <a:bodyPr/>
                    <a:lstStyle/>
                    <a:p>
                      <a:r>
                        <a:rPr lang="en-GB" sz="900" dirty="0"/>
                        <a:t>PROPOSITION</a:t>
                      </a:r>
                    </a:p>
                  </a:txBody>
                  <a:tcPr/>
                </a:tc>
                <a:tc>
                  <a:txBody>
                    <a:bodyPr/>
                    <a:lstStyle/>
                    <a:p>
                      <a:r>
                        <a:rPr lang="en-GB" sz="900" dirty="0"/>
                        <a:t>VARCHAR</a:t>
                      </a:r>
                    </a:p>
                  </a:txBody>
                  <a:tcPr/>
                </a:tc>
                <a:extLst>
                  <a:ext uri="{0D108BD9-81ED-4DB2-BD59-A6C34878D82A}">
                    <a16:rowId xmlns:a16="http://schemas.microsoft.com/office/drawing/2014/main" val="17682608"/>
                  </a:ext>
                </a:extLst>
              </a:tr>
              <a:tr h="142565">
                <a:tc>
                  <a:txBody>
                    <a:bodyPr/>
                    <a:lstStyle/>
                    <a:p>
                      <a:r>
                        <a:rPr lang="en-GB" sz="900" dirty="0"/>
                        <a:t>TAXONOMY</a:t>
                      </a:r>
                    </a:p>
                  </a:txBody>
                  <a:tcPr/>
                </a:tc>
                <a:tc>
                  <a:txBody>
                    <a:bodyPr/>
                    <a:lstStyle/>
                    <a:p>
                      <a:r>
                        <a:rPr lang="en-GB" sz="900" dirty="0"/>
                        <a:t>VARCHAR</a:t>
                      </a:r>
                    </a:p>
                  </a:txBody>
                  <a:tcPr/>
                </a:tc>
                <a:extLst>
                  <a:ext uri="{0D108BD9-81ED-4DB2-BD59-A6C34878D82A}">
                    <a16:rowId xmlns:a16="http://schemas.microsoft.com/office/drawing/2014/main" val="1781255713"/>
                  </a:ext>
                </a:extLst>
              </a:tr>
              <a:tr h="142565">
                <a:tc>
                  <a:txBody>
                    <a:bodyPr/>
                    <a:lstStyle/>
                    <a:p>
                      <a:r>
                        <a:rPr lang="en-GB" sz="900" dirty="0"/>
                        <a:t>DATE</a:t>
                      </a:r>
                    </a:p>
                  </a:txBody>
                  <a:tcPr/>
                </a:tc>
                <a:tc>
                  <a:txBody>
                    <a:bodyPr/>
                    <a:lstStyle/>
                    <a:p>
                      <a:r>
                        <a:rPr lang="en-GB" sz="900" dirty="0"/>
                        <a:t>DATE</a:t>
                      </a:r>
                    </a:p>
                  </a:txBody>
                  <a:tcPr/>
                </a:tc>
                <a:extLst>
                  <a:ext uri="{0D108BD9-81ED-4DB2-BD59-A6C34878D82A}">
                    <a16:rowId xmlns:a16="http://schemas.microsoft.com/office/drawing/2014/main" val="2404618725"/>
                  </a:ext>
                </a:extLst>
              </a:tr>
              <a:tr h="142565">
                <a:tc>
                  <a:txBody>
                    <a:bodyPr/>
                    <a:lstStyle/>
                    <a:p>
                      <a:r>
                        <a:rPr lang="en-GB" sz="900" dirty="0"/>
                        <a:t>Impressions</a:t>
                      </a:r>
                    </a:p>
                  </a:txBody>
                  <a:tcPr/>
                </a:tc>
                <a:tc>
                  <a:txBody>
                    <a:bodyPr/>
                    <a:lstStyle/>
                    <a:p>
                      <a:r>
                        <a:rPr lang="en-GB" sz="900" dirty="0"/>
                        <a:t>INT</a:t>
                      </a:r>
                    </a:p>
                  </a:txBody>
                  <a:tcPr/>
                </a:tc>
                <a:extLst>
                  <a:ext uri="{0D108BD9-81ED-4DB2-BD59-A6C34878D82A}">
                    <a16:rowId xmlns:a16="http://schemas.microsoft.com/office/drawing/2014/main" val="645143601"/>
                  </a:ext>
                </a:extLst>
              </a:tr>
              <a:tr h="142565">
                <a:tc>
                  <a:txBody>
                    <a:bodyPr/>
                    <a:lstStyle/>
                    <a:p>
                      <a:r>
                        <a:rPr lang="en-GB" sz="900" dirty="0"/>
                        <a:t>Needs Met</a:t>
                      </a:r>
                    </a:p>
                  </a:txBody>
                  <a:tcPr/>
                </a:tc>
                <a:tc>
                  <a:txBody>
                    <a:bodyPr/>
                    <a:lstStyle/>
                    <a:p>
                      <a:r>
                        <a:rPr lang="en-GB" sz="900" dirty="0"/>
                        <a:t>FLOAT</a:t>
                      </a:r>
                    </a:p>
                  </a:txBody>
                  <a:tcPr/>
                </a:tc>
                <a:extLst>
                  <a:ext uri="{0D108BD9-81ED-4DB2-BD59-A6C34878D82A}">
                    <a16:rowId xmlns:a16="http://schemas.microsoft.com/office/drawing/2014/main" val="1981187140"/>
                  </a:ext>
                </a:extLst>
              </a:tr>
              <a:tr h="142565">
                <a:tc>
                  <a:txBody>
                    <a:bodyPr/>
                    <a:lstStyle/>
                    <a:p>
                      <a:r>
                        <a:rPr lang="en-GB" sz="900" dirty="0"/>
                        <a:t>Efficiency</a:t>
                      </a:r>
                    </a:p>
                  </a:txBody>
                  <a:tcPr/>
                </a:tc>
                <a:tc>
                  <a:txBody>
                    <a:bodyPr/>
                    <a:lstStyle/>
                    <a:p>
                      <a:r>
                        <a:rPr lang="en-GB" sz="900" dirty="0"/>
                        <a:t>FLOAT</a:t>
                      </a:r>
                    </a:p>
                  </a:txBody>
                  <a:tcPr/>
                </a:tc>
                <a:extLst>
                  <a:ext uri="{0D108BD9-81ED-4DB2-BD59-A6C34878D82A}">
                    <a16:rowId xmlns:a16="http://schemas.microsoft.com/office/drawing/2014/main" val="530246397"/>
                  </a:ext>
                </a:extLst>
              </a:tr>
            </a:tbl>
          </a:graphicData>
        </a:graphic>
      </p:graphicFrame>
      <p:cxnSp>
        <p:nvCxnSpPr>
          <p:cNvPr id="51" name="Connector: Elbow 50">
            <a:extLst>
              <a:ext uri="{FF2B5EF4-FFF2-40B4-BE49-F238E27FC236}">
                <a16:creationId xmlns:a16="http://schemas.microsoft.com/office/drawing/2014/main" id="{7D092132-85A6-FBC7-D613-6F500FAF97EA}"/>
              </a:ext>
            </a:extLst>
          </p:cNvPr>
          <p:cNvCxnSpPr/>
          <p:nvPr/>
        </p:nvCxnSpPr>
        <p:spPr>
          <a:xfrm flipV="1">
            <a:off x="4140200" y="5257800"/>
            <a:ext cx="1257728" cy="1778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3" name="Graphic 52" descr="Key with solid fill">
            <a:extLst>
              <a:ext uri="{FF2B5EF4-FFF2-40B4-BE49-F238E27FC236}">
                <a16:creationId xmlns:a16="http://schemas.microsoft.com/office/drawing/2014/main" id="{41FCDCED-627D-B867-A73C-A768E12D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9198" y="5325386"/>
            <a:ext cx="155157" cy="155157"/>
          </a:xfrm>
          <a:prstGeom prst="rect">
            <a:avLst/>
          </a:prstGeom>
        </p:spPr>
      </p:pic>
      <p:pic>
        <p:nvPicPr>
          <p:cNvPr id="54" name="Graphic 53" descr="Key with solid fill">
            <a:extLst>
              <a:ext uri="{FF2B5EF4-FFF2-40B4-BE49-F238E27FC236}">
                <a16:creationId xmlns:a16="http://schemas.microsoft.com/office/drawing/2014/main" id="{360FDE63-4A2F-2887-6850-8668F2D83A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9138" y="5170229"/>
            <a:ext cx="155157" cy="155157"/>
          </a:xfrm>
          <a:prstGeom prst="rect">
            <a:avLst/>
          </a:prstGeom>
        </p:spPr>
      </p:pic>
    </p:spTree>
    <p:extLst>
      <p:ext uri="{BB962C8B-B14F-4D97-AF65-F5344CB8AC3E}">
        <p14:creationId xmlns:p14="http://schemas.microsoft.com/office/powerpoint/2010/main" val="190199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7600" y="223200"/>
            <a:ext cx="8900795" cy="431776"/>
          </a:xfrm>
          <a:prstGeom prst="rect">
            <a:avLst/>
          </a:prstGeom>
        </p:spPr>
        <p:txBody>
          <a:bodyPr vert="horz" wrap="square" lIns="36000" tIns="36000" rIns="36000" bIns="36000" rtlCol="0">
            <a:spAutoFit/>
          </a:bodyPr>
          <a:lstStyle/>
          <a:p>
            <a:pPr>
              <a:lnSpc>
                <a:spcPts val="2800"/>
              </a:lnSpc>
            </a:pPr>
            <a:r>
              <a:rPr lang="en-GB" sz="2800" b="0" spc="-20" dirty="0">
                <a:latin typeface="GT Ultra Median Lloyds Regular" pitchFamily="2" charset="77"/>
              </a:rPr>
              <a:t>Data Analysis</a:t>
            </a:r>
            <a:endParaRPr sz="2800" b="0" spc="-20" dirty="0">
              <a:latin typeface="GT Ultra Median Lloyds Regular" pitchFamily="2" charset="77"/>
            </a:endParaRPr>
          </a:p>
        </p:txBody>
      </p:sp>
      <p:sp>
        <p:nvSpPr>
          <p:cNvPr id="25" name="object 25"/>
          <p:cNvSpPr txBox="1">
            <a:spLocks noGrp="1"/>
          </p:cNvSpPr>
          <p:nvPr>
            <p:ph type="sldNum" sz="quarter" idx="7"/>
          </p:nvPr>
        </p:nvSpPr>
        <p:spPr>
          <a:xfrm>
            <a:off x="11631784" y="6558788"/>
            <a:ext cx="407816" cy="179536"/>
          </a:xfrm>
          <a:prstGeom prst="rect">
            <a:avLst/>
          </a:prstGeom>
        </p:spPr>
        <p:txBody>
          <a:bodyPr vert="horz" wrap="square" lIns="0" tIns="0" rIns="0" bIns="0" rtlCol="0">
            <a:spAutoFit/>
          </a:bodyPr>
          <a:lstStyle/>
          <a:p>
            <a:pPr marL="137795" marR="0" lvl="0" indent="0" defTabSz="914400" eaLnBrk="1" fontAlgn="auto" latinLnBrk="0" hangingPunct="1">
              <a:lnSpc>
                <a:spcPts val="1420"/>
              </a:lnSpc>
              <a:spcBef>
                <a:spcPts val="0"/>
              </a:spcBef>
              <a:spcAft>
                <a:spcPts val="0"/>
              </a:spcAft>
              <a:buClrTx/>
              <a:buSzTx/>
              <a:buFontTx/>
              <a:buNone/>
              <a:tabLst/>
              <a:defRPr/>
            </a:pPr>
            <a:fld id="{81D60167-4931-47E6-BA6A-407CBD079E47}" type="slidenum">
              <a:rPr kumimoji="0" sz="1200" b="0" i="0" u="none" strike="noStrike" kern="0" cap="none" spc="-50" normalizeH="0" baseline="0" noProof="0" dirty="0">
                <a:ln>
                  <a:noFill/>
                </a:ln>
                <a:solidFill>
                  <a:srgbClr val="000000"/>
                </a:solidFill>
                <a:effectLst/>
                <a:uLnTx/>
                <a:uFillTx/>
                <a:latin typeface="GT Ultra Lloyds Regular" pitchFamily="50" charset="0"/>
              </a:rPr>
              <a:pPr marL="137795" marR="0" lvl="0" indent="0" defTabSz="914400" eaLnBrk="1" fontAlgn="auto" latinLnBrk="0" hangingPunct="1">
                <a:lnSpc>
                  <a:spcPts val="1420"/>
                </a:lnSpc>
                <a:spcBef>
                  <a:spcPts val="0"/>
                </a:spcBef>
                <a:spcAft>
                  <a:spcPts val="0"/>
                </a:spcAft>
                <a:buClrTx/>
                <a:buSzTx/>
                <a:buFontTx/>
                <a:buNone/>
                <a:tabLst/>
                <a:defRPr/>
              </a:pPr>
              <a:t>3</a:t>
            </a:fld>
            <a:endParaRPr kumimoji="0" sz="1200" b="0" i="0" u="none" strike="noStrike" kern="0" cap="none" spc="-50" normalizeH="0" baseline="0" noProof="0">
              <a:ln>
                <a:noFill/>
              </a:ln>
              <a:solidFill>
                <a:srgbClr val="000000"/>
              </a:solidFill>
              <a:effectLst/>
              <a:uLnTx/>
              <a:uFillTx/>
              <a:latin typeface="GT Ultra Lloyds Regular" pitchFamily="50"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FAE0E25A-CDEB-7DA1-E988-321D269E6148}"/>
                  </a:ext>
                </a:extLst>
              </p:cNvPr>
              <p:cNvGraphicFramePr>
                <a:graphicFrameLocks noGrp="1"/>
              </p:cNvGraphicFramePr>
              <p:nvPr>
                <p:extLst>
                  <p:ext uri="{D42A27DB-BD31-4B8C-83A1-F6EECF244321}">
                    <p14:modId xmlns:p14="http://schemas.microsoft.com/office/powerpoint/2010/main" val="334829612"/>
                  </p:ext>
                </p:extLst>
              </p:nvPr>
            </p:nvGraphicFramePr>
            <p:xfrm>
              <a:off x="1333500" y="748621"/>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dd-in 5">
                <a:extLst>
                  <a:ext uri="{FF2B5EF4-FFF2-40B4-BE49-F238E27FC236}">
                    <a16:creationId xmlns:a16="http://schemas.microsoft.com/office/drawing/2014/main" id="{FAE0E25A-CDEB-7DA1-E988-321D269E6148}"/>
                  </a:ext>
                </a:extLst>
              </p:cNvPr>
              <p:cNvPicPr>
                <a:picLocks noGrp="1" noRot="1" noChangeAspect="1" noMove="1" noResize="1" noEditPoints="1" noAdjustHandles="1" noChangeArrowheads="1" noChangeShapeType="1"/>
              </p:cNvPicPr>
              <p:nvPr/>
            </p:nvPicPr>
            <p:blipFill>
              <a:blip r:embed="rId4"/>
              <a:stretch>
                <a:fillRect/>
              </a:stretch>
            </p:blipFill>
            <p:spPr>
              <a:xfrm>
                <a:off x="1333500" y="748621"/>
                <a:ext cx="9525000" cy="57150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37600" y="223200"/>
            <a:ext cx="8900795" cy="431776"/>
          </a:xfrm>
          <a:prstGeom prst="rect">
            <a:avLst/>
          </a:prstGeom>
        </p:spPr>
        <p:txBody>
          <a:bodyPr vert="horz" wrap="square" lIns="36000" tIns="36000" rIns="36000" bIns="36000" rtlCol="0">
            <a:spAutoFit/>
          </a:bodyPr>
          <a:lstStyle/>
          <a:p>
            <a:pPr>
              <a:lnSpc>
                <a:spcPts val="2800"/>
              </a:lnSpc>
            </a:pPr>
            <a:r>
              <a:rPr lang="en-GB" sz="2800" b="0" spc="-20" dirty="0">
                <a:latin typeface="GT Ultra Median Lloyds Regular" pitchFamily="2" charset="77"/>
              </a:rPr>
              <a:t>Performance, Causes &amp; Further Analysis</a:t>
            </a:r>
            <a:endParaRPr sz="2800" b="0" spc="-20" dirty="0">
              <a:latin typeface="GT Ultra Median Lloyds Regular" pitchFamily="2" charset="77"/>
            </a:endParaRPr>
          </a:p>
        </p:txBody>
      </p:sp>
      <p:sp>
        <p:nvSpPr>
          <p:cNvPr id="29" name="Rectangle: Rounded Corners 28">
            <a:extLst>
              <a:ext uri="{FF2B5EF4-FFF2-40B4-BE49-F238E27FC236}">
                <a16:creationId xmlns:a16="http://schemas.microsoft.com/office/drawing/2014/main" id="{C852E8E1-BC0B-EEBF-9F70-9E4ECCEE5F17}"/>
              </a:ext>
              <a:ext uri="{C183D7F6-B498-43B3-948B-1728B52AA6E4}">
                <adec:decorative xmlns:adec="http://schemas.microsoft.com/office/drawing/2017/decorative" val="1"/>
              </a:ext>
            </a:extLst>
          </p:cNvPr>
          <p:cNvSpPr/>
          <p:nvPr/>
        </p:nvSpPr>
        <p:spPr>
          <a:xfrm>
            <a:off x="1027434" y="859326"/>
            <a:ext cx="5068566" cy="2569674"/>
          </a:xfrm>
          <a:prstGeom prst="roundRect">
            <a:avLst>
              <a:gd name="adj" fmla="val 4003"/>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tx1"/>
                </a:solidFill>
                <a:effectLst/>
                <a:uLnTx/>
                <a:uFillTx/>
                <a:latin typeface="Arial" panose="020B0604020202020204" pitchFamily="34" charset="0"/>
                <a:ea typeface="+mn-ea"/>
                <a:cs typeface="+mn-cs"/>
              </a:rPr>
              <a:t>Strategies Driving Trend:</a:t>
            </a:r>
          </a:p>
          <a:p>
            <a:pPr marL="285750" indent="-285750">
              <a:buFont typeface="Arial" panose="020B0604020202020204" pitchFamily="34" charset="0"/>
              <a:buChar char="•"/>
            </a:pPr>
            <a:r>
              <a:rPr lang="en-GB" dirty="0">
                <a:solidFill>
                  <a:schemeClr val="tx1"/>
                </a:solidFill>
              </a:rPr>
              <a:t>Lead quality (language, design etc)</a:t>
            </a:r>
          </a:p>
          <a:p>
            <a:pPr marL="285750" indent="-285750">
              <a:buFont typeface="Arial" panose="020B0604020202020204" pitchFamily="34" charset="0"/>
              <a:buChar char="•"/>
            </a:pPr>
            <a:r>
              <a:rPr lang="en-GB" dirty="0">
                <a:solidFill>
                  <a:schemeClr val="tx1"/>
                </a:solidFill>
              </a:rPr>
              <a:t>Audience targeting</a:t>
            </a:r>
          </a:p>
          <a:p>
            <a:pPr marL="285750" indent="-285750">
              <a:buFont typeface="Arial" panose="020B0604020202020204" pitchFamily="34" charset="0"/>
              <a:buChar char="•"/>
            </a:pPr>
            <a:r>
              <a:rPr lang="en-GB" dirty="0">
                <a:solidFill>
                  <a:schemeClr val="tx1"/>
                </a:solidFill>
              </a:rPr>
              <a:t>Lead device (email, in app message, notification)</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tx1"/>
              </a:solidFill>
              <a:effectLst/>
              <a:uLnTx/>
              <a:uFillTx/>
              <a:latin typeface="Arial" panose="020B0604020202020204" pitchFamily="34" charset="0"/>
              <a:ea typeface="+mn-ea"/>
              <a:cs typeface="+mn-cs"/>
            </a:endParaRP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27" name="object 27"/>
          <p:cNvSpPr txBox="1">
            <a:spLocks noGrp="1"/>
          </p:cNvSpPr>
          <p:nvPr>
            <p:ph type="sldNum" sz="quarter" idx="7"/>
          </p:nvPr>
        </p:nvSpPr>
        <p:spPr>
          <a:xfrm>
            <a:off x="11631784" y="6558788"/>
            <a:ext cx="407816" cy="179536"/>
          </a:xfrm>
          <a:prstGeom prst="rect">
            <a:avLst/>
          </a:prstGeom>
        </p:spPr>
        <p:txBody>
          <a:bodyPr vert="horz" wrap="square" lIns="0" tIns="0" rIns="0" bIns="0" rtlCol="0">
            <a:spAutoFit/>
          </a:bodyPr>
          <a:lstStyle/>
          <a:p>
            <a:pPr marL="137795" marR="0" lvl="0" indent="0" defTabSz="914400" eaLnBrk="1" fontAlgn="auto" latinLnBrk="0" hangingPunct="1">
              <a:lnSpc>
                <a:spcPts val="1420"/>
              </a:lnSpc>
              <a:spcBef>
                <a:spcPts val="0"/>
              </a:spcBef>
              <a:spcAft>
                <a:spcPts val="0"/>
              </a:spcAft>
              <a:buClrTx/>
              <a:buSzTx/>
              <a:buFontTx/>
              <a:buNone/>
              <a:tabLst/>
              <a:defRPr/>
            </a:pPr>
            <a:fld id="{81D60167-4931-47E6-BA6A-407CBD079E47}" type="slidenum">
              <a:rPr kumimoji="0" sz="1200" b="0" i="0" u="none" strike="noStrike" kern="0" cap="none" spc="-50" normalizeH="0" baseline="0" noProof="0" dirty="0">
                <a:ln>
                  <a:noFill/>
                </a:ln>
                <a:solidFill>
                  <a:srgbClr val="000000"/>
                </a:solidFill>
                <a:effectLst/>
                <a:uLnTx/>
                <a:uFillTx/>
                <a:latin typeface="GT Ultra Lloyds Regular" pitchFamily="50" charset="0"/>
              </a:rPr>
              <a:pPr marL="137795" marR="0" lvl="0" indent="0" defTabSz="914400" eaLnBrk="1" fontAlgn="auto" latinLnBrk="0" hangingPunct="1">
                <a:lnSpc>
                  <a:spcPts val="1420"/>
                </a:lnSpc>
                <a:spcBef>
                  <a:spcPts val="0"/>
                </a:spcBef>
                <a:spcAft>
                  <a:spcPts val="0"/>
                </a:spcAft>
                <a:buClrTx/>
                <a:buSzTx/>
                <a:buFontTx/>
                <a:buNone/>
                <a:tabLst/>
                <a:defRPr/>
              </a:pPr>
              <a:t>4</a:t>
            </a:fld>
            <a:endParaRPr kumimoji="0" sz="1200" b="0" i="0" u="none" strike="noStrike" kern="0" cap="none" spc="-50" normalizeH="0" baseline="0" noProof="0">
              <a:ln>
                <a:noFill/>
              </a:ln>
              <a:solidFill>
                <a:srgbClr val="000000"/>
              </a:solidFill>
              <a:effectLst/>
              <a:uLnTx/>
              <a:uFillTx/>
              <a:latin typeface="GT Ultra Lloyds Regular" pitchFamily="50" charset="0"/>
            </a:endParaRPr>
          </a:p>
        </p:txBody>
      </p:sp>
      <p:sp>
        <p:nvSpPr>
          <p:cNvPr id="3" name="Rectangle: Rounded Corners 2">
            <a:extLst>
              <a:ext uri="{FF2B5EF4-FFF2-40B4-BE49-F238E27FC236}">
                <a16:creationId xmlns:a16="http://schemas.microsoft.com/office/drawing/2014/main" id="{9A83EAEE-3177-DD19-F518-407D44270D87}"/>
              </a:ext>
              <a:ext uri="{C183D7F6-B498-43B3-948B-1728B52AA6E4}">
                <adec:decorative xmlns:adec="http://schemas.microsoft.com/office/drawing/2017/decorative" val="1"/>
              </a:ext>
            </a:extLst>
          </p:cNvPr>
          <p:cNvSpPr/>
          <p:nvPr/>
        </p:nvSpPr>
        <p:spPr>
          <a:xfrm>
            <a:off x="6203896" y="859326"/>
            <a:ext cx="5068566" cy="2569674"/>
          </a:xfrm>
          <a:prstGeom prst="roundRect">
            <a:avLst>
              <a:gd name="adj" fmla="val 4003"/>
            </a:avLst>
          </a:prstGeom>
          <a:solidFill>
            <a:srgbClr val="0247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bg1"/>
                </a:solidFill>
                <a:effectLst/>
                <a:uLnTx/>
                <a:uFillTx/>
                <a:latin typeface="Arial" panose="020B0604020202020204" pitchFamily="34" charset="0"/>
                <a:ea typeface="+mn-ea"/>
                <a:cs typeface="+mn-cs"/>
              </a:rPr>
              <a:t>Time:</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latin typeface="Arial" panose="020B0604020202020204" pitchFamily="34" charset="0"/>
              </a:rPr>
              <a:t>Seems to have stayed pretty stable from a median point of view</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schemeClr val="bg1"/>
              </a:solidFill>
              <a:latin typeface="Arial" panose="020B0604020202020204" pitchFamily="34" charset="0"/>
            </a:endParaRP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bg1"/>
              </a:solidFill>
              <a:effectLst/>
              <a:uLnTx/>
              <a:uFillTx/>
              <a:latin typeface="Arial" panose="020B0604020202020204" pitchFamily="34" charset="0"/>
              <a:ea typeface="+mn-ea"/>
              <a:cs typeface="+mn-cs"/>
            </a:endParaRP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28" name="Rectangle: Rounded Corners 27">
            <a:extLst>
              <a:ext uri="{FF2B5EF4-FFF2-40B4-BE49-F238E27FC236}">
                <a16:creationId xmlns:a16="http://schemas.microsoft.com/office/drawing/2014/main" id="{C143203E-D883-84D7-0144-6253581112C7}"/>
              </a:ext>
              <a:ext uri="{C183D7F6-B498-43B3-948B-1728B52AA6E4}">
                <adec:decorative xmlns:adec="http://schemas.microsoft.com/office/drawing/2017/decorative" val="1"/>
              </a:ext>
            </a:extLst>
          </p:cNvPr>
          <p:cNvSpPr/>
          <p:nvPr/>
        </p:nvSpPr>
        <p:spPr>
          <a:xfrm>
            <a:off x="1027434" y="3633350"/>
            <a:ext cx="5068566" cy="2569674"/>
          </a:xfrm>
          <a:prstGeom prst="roundRect">
            <a:avLst>
              <a:gd name="adj" fmla="val 4003"/>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Causal Factors:</a:t>
            </a:r>
          </a:p>
          <a:p>
            <a:pPr marL="0" indent="0">
              <a:buNone/>
            </a:pPr>
            <a:r>
              <a:rPr lang="en-GB" dirty="0"/>
              <a:t>Economic impacts (interest rates, housing index etc)</a:t>
            </a:r>
          </a:p>
          <a:p>
            <a:pPr marL="0" indent="0">
              <a:buNone/>
            </a:pPr>
            <a:r>
              <a:rPr lang="en-GB" dirty="0"/>
              <a:t>Company trust – Lloyds known for car financing?</a:t>
            </a:r>
          </a:p>
          <a:p>
            <a:pPr marL="0" indent="0">
              <a:buNone/>
            </a:pPr>
            <a:r>
              <a:rPr lang="en-GB" dirty="0"/>
              <a:t>Engineering issues</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0" name="Rectangle: Rounded Corners 29">
            <a:extLst>
              <a:ext uri="{FF2B5EF4-FFF2-40B4-BE49-F238E27FC236}">
                <a16:creationId xmlns:a16="http://schemas.microsoft.com/office/drawing/2014/main" id="{C32B4DBD-F120-34E8-D0F4-B81CDC20D744}"/>
              </a:ext>
              <a:ext uri="{C183D7F6-B498-43B3-948B-1728B52AA6E4}">
                <adec:decorative xmlns:adec="http://schemas.microsoft.com/office/drawing/2017/decorative" val="1"/>
              </a:ext>
            </a:extLst>
          </p:cNvPr>
          <p:cNvSpPr/>
          <p:nvPr/>
        </p:nvSpPr>
        <p:spPr>
          <a:xfrm>
            <a:off x="6203896" y="3633350"/>
            <a:ext cx="5068566" cy="2569674"/>
          </a:xfrm>
          <a:prstGeom prst="roundRect">
            <a:avLst>
              <a:gd name="adj" fmla="val 4003"/>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chemeClr val="tx1"/>
                </a:solidFill>
                <a:effectLst/>
                <a:uLnTx/>
                <a:uFillTx/>
                <a:latin typeface="Arial" panose="020B0604020202020204" pitchFamily="34" charset="0"/>
                <a:ea typeface="+mn-ea"/>
                <a:cs typeface="+mn-cs"/>
              </a:rPr>
              <a:t>Further Analysis</a:t>
            </a:r>
          </a:p>
          <a:p>
            <a:pPr marL="285750" indent="-285750">
              <a:buFont typeface="Arial" panose="020B0604020202020204" pitchFamily="34" charset="0"/>
              <a:buChar char="•"/>
            </a:pPr>
            <a:r>
              <a:rPr lang="en-GB" dirty="0">
                <a:solidFill>
                  <a:schemeClr val="tx1"/>
                </a:solidFill>
              </a:rPr>
              <a:t>Longer time</a:t>
            </a:r>
          </a:p>
          <a:p>
            <a:pPr marL="285750" indent="-285750">
              <a:buFont typeface="Arial" panose="020B0604020202020204" pitchFamily="34" charset="0"/>
              <a:buChar char="•"/>
            </a:pPr>
            <a:r>
              <a:rPr lang="en-GB" dirty="0">
                <a:solidFill>
                  <a:schemeClr val="tx1"/>
                </a:solidFill>
              </a:rPr>
              <a:t>Understanding of needs met</a:t>
            </a:r>
          </a:p>
          <a:p>
            <a:pPr marL="285750" indent="-285750">
              <a:buFont typeface="Arial" panose="020B0604020202020204" pitchFamily="34" charset="0"/>
              <a:buChar char="•"/>
            </a:pPr>
            <a:r>
              <a:rPr lang="en-GB" dirty="0">
                <a:solidFill>
                  <a:schemeClr val="tx1"/>
                </a:solidFill>
              </a:rPr>
              <a:t>Revenue/profit/savings per impression</a:t>
            </a:r>
          </a:p>
          <a:p>
            <a:pPr marL="285750" indent="-285750">
              <a:buFont typeface="Arial" panose="020B0604020202020204" pitchFamily="34" charset="0"/>
              <a:buChar char="•"/>
            </a:pPr>
            <a:r>
              <a:rPr lang="en-GB" dirty="0">
                <a:solidFill>
                  <a:schemeClr val="tx1"/>
                </a:solidFill>
              </a:rPr>
              <a:t>Average lead time</a:t>
            </a:r>
          </a:p>
          <a:p>
            <a:pPr marL="285750" indent="-285750">
              <a:buFont typeface="Arial" panose="020B0604020202020204" pitchFamily="34" charset="0"/>
              <a:buChar char="•"/>
            </a:pPr>
            <a:r>
              <a:rPr lang="en-GB" dirty="0">
                <a:solidFill>
                  <a:schemeClr val="tx1"/>
                </a:solidFill>
              </a:rPr>
              <a:t>Early journey ending?</a:t>
            </a:r>
          </a:p>
          <a:p>
            <a:pPr marL="285750" indent="-285750">
              <a:buFont typeface="Arial" panose="020B0604020202020204" pitchFamily="34" charset="0"/>
              <a:buChar char="•"/>
            </a:pPr>
            <a:r>
              <a:rPr lang="en-GB" dirty="0">
                <a:solidFill>
                  <a:schemeClr val="tx1"/>
                </a:solidFill>
              </a:rPr>
              <a:t>Day/time of impression</a:t>
            </a:r>
          </a:p>
          <a:p>
            <a:pPr marL="285750" indent="-285750">
              <a:buFont typeface="Arial" panose="020B0604020202020204" pitchFamily="34" charset="0"/>
              <a:buChar char="•"/>
            </a:pPr>
            <a:r>
              <a:rPr lang="en-GB" dirty="0">
                <a:solidFill>
                  <a:schemeClr val="tx1"/>
                </a:solidFill>
              </a:rPr>
              <a:t>Investigation of poorly performing leads</a:t>
            </a:r>
          </a:p>
          <a:p>
            <a:pPr marL="285750" indent="-285750">
              <a:buFont typeface="Arial" panose="020B0604020202020204" pitchFamily="34" charset="0"/>
              <a:buChar char="•"/>
            </a:pPr>
            <a:r>
              <a:rPr lang="en-GB" dirty="0">
                <a:solidFill>
                  <a:schemeClr val="tx1"/>
                </a:solidFill>
              </a:rPr>
              <a:t>Baseline- are the leads actually making a difference</a:t>
            </a:r>
          </a:p>
          <a:p>
            <a:pPr marL="285750" indent="-285750">
              <a:buFont typeface="Arial" panose="020B0604020202020204" pitchFamily="34" charset="0"/>
              <a:buChar char="•"/>
            </a:pPr>
            <a:r>
              <a:rPr lang="en-GB" dirty="0">
                <a:solidFill>
                  <a:schemeClr val="tx1"/>
                </a:solidFill>
              </a:rPr>
              <a:t>A/B testing</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loyds-Bank-Reimagined">
  <a:themeElements>
    <a:clrScheme name="Office">
      <a:dk1>
        <a:srgbClr val="000000"/>
      </a:dk1>
      <a:lt1>
        <a:srgbClr val="FFFFFF"/>
      </a:lt1>
      <a:dk2>
        <a:srgbClr val="006A4D"/>
      </a:dk2>
      <a:lt2>
        <a:srgbClr val="024731"/>
      </a:lt2>
      <a:accent1>
        <a:srgbClr val="11B67A"/>
      </a:accent1>
      <a:accent2>
        <a:srgbClr val="6CF479"/>
      </a:accent2>
      <a:accent3>
        <a:srgbClr val="C7FFC6"/>
      </a:accent3>
      <a:accent4>
        <a:srgbClr val="0BE248"/>
      </a:accent4>
      <a:accent5>
        <a:srgbClr val="FFB16A"/>
      </a:accent5>
      <a:accent6>
        <a:srgbClr val="DEE159"/>
      </a:accent6>
      <a:hlink>
        <a:srgbClr val="A3BBCF"/>
      </a:hlink>
      <a:folHlink>
        <a:srgbClr val="A19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BG Grey master">
  <a:themeElements>
    <a:clrScheme name="LBG Colour Theme">
      <a:dk1>
        <a:srgbClr val="383738"/>
      </a:dk1>
      <a:lt1>
        <a:srgbClr val="FFFFFF"/>
      </a:lt1>
      <a:dk2>
        <a:srgbClr val="383738"/>
      </a:dk2>
      <a:lt2>
        <a:srgbClr val="EEECE1"/>
      </a:lt2>
      <a:accent1>
        <a:srgbClr val="007C43"/>
      </a:accent1>
      <a:accent2>
        <a:srgbClr val="62B34F"/>
      </a:accent2>
      <a:accent3>
        <a:srgbClr val="D74E14"/>
      </a:accent3>
      <a:accent4>
        <a:srgbClr val="18509D"/>
      </a:accent4>
      <a:accent5>
        <a:srgbClr val="00838F"/>
      </a:accent5>
      <a:accent6>
        <a:srgbClr val="8A1C69"/>
      </a:accent6>
      <a:hlink>
        <a:srgbClr val="007C43"/>
      </a:hlink>
      <a:folHlink>
        <a:srgbClr val="62B34F"/>
      </a:folHlink>
    </a:clrScheme>
    <a:fontScheme name="Poppins Font Theme">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rgbClr val="000000"/>
    </a:dk1>
    <a:lt1>
      <a:srgbClr val="FFFFFF"/>
    </a:lt1>
    <a:dk2>
      <a:srgbClr val="006A4D"/>
    </a:dk2>
    <a:lt2>
      <a:srgbClr val="024731"/>
    </a:lt2>
    <a:accent1>
      <a:srgbClr val="11B67A"/>
    </a:accent1>
    <a:accent2>
      <a:srgbClr val="6CF479"/>
    </a:accent2>
    <a:accent3>
      <a:srgbClr val="C7FFC6"/>
    </a:accent3>
    <a:accent4>
      <a:srgbClr val="0BE248"/>
    </a:accent4>
    <a:accent5>
      <a:srgbClr val="FFB16A"/>
    </a:accent5>
    <a:accent6>
      <a:srgbClr val="DEE159"/>
    </a:accent6>
    <a:hlink>
      <a:srgbClr val="A3BBCF"/>
    </a:hlink>
    <a:folHlink>
      <a:srgbClr val="A19FFF"/>
    </a:folHlink>
  </a:clrScheme>
</a:themeOverride>
</file>

<file path=ppt/webextensions/webextension1.xml><?xml version="1.0" encoding="utf-8"?>
<we:webextension xmlns:we="http://schemas.microsoft.com/office/webextensions/webextension/2010/11" id="{DB2BD8FC-3BAA-422B-9ECB-0E822CA34564}">
  <we:reference id="wa200003233" version="2.0.0.3" store="en-US" storeType="OMEX"/>
  <we:alternateReferences>
    <we:reference id="WA200003233" version="2.0.0.3" store="WA200003233" storeType="OMEX"/>
  </we:alternateReferences>
  <we:properties>
    <we:property name="pptInsertionSessionID" value="&quot;25F93093-A42D-45D4-A090-C1FE69262CAA&quot;"/>
    <we:property name="reportUrl" value="&quot;/groups/me/reports/3c7b9dcf-a8d7-4a0b-91d9-0bf98eed41b9/7f318e9b53feecaf1489?experience=power-bi&quot;"/>
    <we:property name="reportName" value="&quot;Leads Presentation&quot;"/>
    <we:property name="reportState" value="&quot;CONNECTED&quot;"/>
    <we:property name="embedUrl" value="&quot;/reportEmbed?reportId=3c7b9dcf-a8d7-4a0b-91d9-0bf98eed41b9&amp;config=eyJjbHVzdGVyVXJsIjoiaHR0cHM6Ly9XQUJJLVVLLVNPVVRILXJlZGlyZWN0LmFuYWx5c2lzLndpbmRvd3MubmV0IiwiZW1iZWRGZWF0dXJlcyI6eyJ1c2FnZU1ldHJpY3NWTmV4dCI6dHJ1ZX19&amp;disableSensitivityBanner=true&quot;"/>
    <we:property name="pageName" value="&quot;7f318e9b53feecaf1489&quot;"/>
    <we:property name="pageDisplayName" value="&quot;Page 2&quot;"/>
    <we:property name="datasetId" value="&quot;15fc7835-7e7e-41ca-b05b-022c0b3649af&quot;"/>
    <we:property name="sensitivityLabel" value="&quot;Limited&quot;"/>
    <we:property name="sensitivityLabelTooltip" value="&quot;Information suitable for all colleagues and authorised clients/suppliers but not the public in general.  If transferring outside of the bank, the data owners agreement must be sought.&quot;"/>
    <we:property name="backgroundColor" value="&quot;#FFFFFF&quot;"/>
    <we:property name="bookmark" value="&quot;H4sIAAAAAAAAA+1YbW/iOBD+K1E+XO8krkqA8tJvFKiuuhZQy1a3WqFqcCapt8bOOg7dXNX/fmMHtmy3r4gtd7p+IhkPM8+M5xlPfONHPEsFFAOYob/vHyh1NQN95YV+xZelbMoYtJssaFXb0Gw26+1Wo0arKjVcyczfv/EN6ATNOc9yENYQCT9NKj4IMYLEvsUgMqz4KepMSRD8byyVacnoHG8rPn5NhdJgTZ4ZMGjNzkmd3glCuGs9AjN8jmfITCltxrWwhe3pXi1GZBCH9Vab1LJSwSF7UMWadu67ShrgktxYGQMEthdHjQhi1myHVbZXt/KYC7NQmRb9r6mm6CjmIrXJ6RLWRGnOQPguCo1ZCfrG7yqRz9xT/zv5mco1w1OM3ZI03BRk6dxqU7JuKRsjrShXTnzc7/Quxh9HF92eW7pU112N5DXy94PbytsB6dldeRsExwjRffej02HvQ3d8MTh5EkQnmoNkJL2PoJMkGhMwi9f+5hPUj2POOEpWuJXDXC4KtbG9rI07fw0Hw5OP29240fDsaHw0HDyAYkKSjMtELDrCHTnHJbiUz5UZw1Sg7TnTz0RuS0X6m9IR6oPCsbHH9bIthJV7ULe787eTZeOiP3xeaU2n6jpz2DfMDfJXWlzH+tPcn5SNGmS2bNOlD62EeypjIgAC5yjKtS856oLcuHULfncFLanyjBAKSDNbD/YwIFGEDs+fWPysDPFsxKVcurRc+BHnN+68GcoVtr4Q4yq53jKZK4x+HumiqHZXj7JHwH5viJS0UsYCWoZxDiK3tSZzISo+u+Qi0ihdYPdVSHTM6eQum4qTEvidY0X16/3uDfB6p4S/jpUxCuHN0IOpyo2XahXl1Jg8cwnGK1ROD1xeeUeeRIx2llkaq4Qa3bdo10XvddiXnGfcthIKpCN4Qjnzfj2Sdk4hIxzEbw87tRR+sa8PMrL2QEberHCRZJ59SRRNbhuw3wXtHXJpz+ut7sSrQJ8obRI71XqdNBV0Ztpd+A8W0jIOr0stwAXxsgJ6fabuPGzO5GGn53WugWIm2xvY1T9QpHYXZiCt+V/sRhg6rG3hz5TEYgM+DkDYUvfGmhpQjHrbNT+xBzp19na1hfSBVw1CaDSwHgUIwfa/e5793PgfT/qPwHpi2H92zBb0Gdy9BG3WnbI3uemPzsyLFBY/YbK18lojnNab7Wq9FewFURiEUcjembAWE8KtMuHpS5N3MryEDHsxq1WnQVAFgKDRrGIT34+Ff/Wx8Oprs3ciPE8Ex4W72P0Z6sTdTtPklaXAcAQSnee0/D9Hp+fuSSKbZ/es7e8Do5y7GfedG+ftH01OmsaRFwAA&quot;"/>
    <we:property name="initialStateBookmark" value="&quot;H4sIAAAAAAAAA+1ZYU/jOBD9K1Y+HHdSFzUFWsq30BYdAtoKetytTghNk0nw4tpZxymbRfz3Gzvt0u1CgcK2dzrUSk3GE8+bZ7+xnd56Ec9SAUUXRujteftKXY9AXzPfq3hyYuv1jk6C06PLbnDSIbNKDVcy8/ZuPQM6QXPOsxyE7YGMf19UPBCiD4m9i0FkWPFS1JmSIPhXLJ2pyegc7yoefkmF0mC7PDNg0HY7Jne6p9j+5hZFhNDwMZ5haEprI97yd7E53NmKEUOI/e3dJrllpYND9qCL7dqFbylpgEsKY20hIIQ7cVSPIA4bTb8W7mxbe8yFmbgMi86XVFN2lHORWlZahDVRmocgPJeFxqwEfeu1lMhH7qrznf1M5TrEU4xdkzTcFNTTufUmsu6Ijb5WxJUzH3eC9uXgY/+y1XZNV+qmpZGiRt5e9a6yOiBtOyqrQXCMEM2H75/22n+0Bpfdk4UggmgMMiTrPIIgSTQmYCa3nbcnqBPHPOQow8K1HORyMlHr62NtEPzV6/ZOPq534Pq9s8PBYa/7AIoLsmRcJmJSEe7FOSjBpXyszACGAm3NGX4icVsp0mNKR6j3C6fGNtfTsuBX5qCud+TvLqaFix74NFOaTtVN5rC/sTYoXtnjMr0v1v5FWahBZtMyXcbQSrirMicCIHCMomz7nKMuKIxrt+A3Z9CSK88IoYA0s/PBLgZkitDhOcLiZzHEsz6XchrSauFHnN+0szKUM2p9JsZZca2SzBlFP410Mqk2Z5eyR8B+3xE5aaWMBTRN4xxEbueazIWoeOEVF5FG6RKbdyHTMaeVuywqzkrgN7p99oFRBYq4YX8qba5oA5BlG2Umy3T4O4qUjZCNQNJuh/3CUq0MCZ2NCjZSEouNKUsDlVCh+5adJeqZMY4ViY5wd/HmFUgHKIRFCkOVGwszyqmaMnMFhhUqZ5aLa3bIJGL0ijAWLAvCzznPuC13hDsQPKFxZb8eSruXok44iN8eJeYl1LRAswMu7aq/WmpeM577ICxgNtA0rjHq/w7yiXKI9WgVollK4Up+oH09nSdoxlHhyVAmtMWosLDEfjOv+nk+XszGD3XkNQyveEBPCHtij2ksSFNBm0Ar2bXOx+XiTvNgLRoGl8Tzqs3LmbqP8HZdHgRtFtwA5bxoEtmP/Va8Zm0XodmoVX2o13E7qiJU139YffKM+D8+nj0Ca8EJ7cmzkaCS07oCbZY9Gr3loD960JlQWPyE44i1b9X94XajWdvere5UI7/qR374roSllOCvVQmL33S9i+E5YtiJw63asFqtAUC13qhhA9+XhX/1svDid53vQnhaCE4L97l7I9SJ+0uBtqRZCiH2QaKLnJbPc3R+7uVWZHl219r+PrBtc39neC4IMc/tu8nFD9jtm+dgOXT/APrZJqJvGQAA&quot;"/>
    <we:property name="isFiltersActionButtonVisible" value="true"/>
    <we:property name="isVisualContainerHeaderHidden" value="false"/>
    <we:property name="reportEmbeddedTime" value="&quot;2025-01-20T11:15:07.894Z&quot;"/>
    <we:property name="creatorTenantId" value="&quot;3ded2960-214a-46ff-8cf4-611f125e2398&quot;"/>
    <we:property name="creatorUserId" value="&quot;100320028F816699&quot;"/>
    <we:property name="creatorSessionId" value="&quot;4471ddb6-9ad6-4b23-a823-7d78ae80fec0&quot;"/>
    <we:property name="artifactViewState" value="&quot;live&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6320eb9-1420-4fcb-a198-9f6ccd86fae9">
      <Terms xmlns="http://schemas.microsoft.com/office/infopath/2007/PartnerControls"/>
    </lcf76f155ced4ddcb4097134ff3c332f>
    <TaxCatchAll xmlns="5033ea7b-458c-4f40-bce2-b5f1a91e8276"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32969CDA74184AA010514A06C80D56" ma:contentTypeVersion="9" ma:contentTypeDescription="Create a new document." ma:contentTypeScope="" ma:versionID="21878608ee0f57087b50c5ec71758365">
  <xsd:schema xmlns:xsd="http://www.w3.org/2001/XMLSchema" xmlns:xs="http://www.w3.org/2001/XMLSchema" xmlns:p="http://schemas.microsoft.com/office/2006/metadata/properties" xmlns:ns1="http://schemas.microsoft.com/sharepoint/v3" xmlns:ns2="a6320eb9-1420-4fcb-a198-9f6ccd86fae9" xmlns:ns3="5033ea7b-458c-4f40-bce2-b5f1a91e8276" targetNamespace="http://schemas.microsoft.com/office/2006/metadata/properties" ma:root="true" ma:fieldsID="cee9afd0698440e2f49614377dcc2913" ns1:_="" ns2:_="" ns3:_="">
    <xsd:import namespace="http://schemas.microsoft.com/sharepoint/v3"/>
    <xsd:import namespace="a6320eb9-1420-4fcb-a198-9f6ccd86fae9"/>
    <xsd:import namespace="5033ea7b-458c-4f40-bce2-b5f1a91e827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320eb9-1420-4fcb-a198-9f6ccd86fae9"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6ee4fd0a-b474-4a32-a144-dd33b078337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33ea7b-458c-4f40-bce2-b5f1a91e827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e98fd46f-3d76-46a6-9454-646ef445a832}" ma:internalName="TaxCatchAll" ma:showField="CatchAllData" ma:web="5033ea7b-458c-4f40-bce2-b5f1a91e82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FF0D20-B46B-45E8-BD42-6624C42315F9}">
  <ds:schemaRefs>
    <ds:schemaRef ds:uri="http://schemas.microsoft.com/sharepoint/v3/contenttype/forms"/>
  </ds:schemaRefs>
</ds:datastoreItem>
</file>

<file path=customXml/itemProps2.xml><?xml version="1.0" encoding="utf-8"?>
<ds:datastoreItem xmlns:ds="http://schemas.openxmlformats.org/officeDocument/2006/customXml" ds:itemID="{7E0AA30C-B1FD-4D40-8BF7-4FB02BEA5299}">
  <ds:schemaRefs>
    <ds:schemaRef ds:uri="5033ea7b-458c-4f40-bce2-b5f1a91e8276"/>
    <ds:schemaRef ds:uri="a6320eb9-1420-4fcb-a198-9f6ccd86fa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813131-8786-4AFB-9EB6-9463ED37A68A}">
  <ds:schemaRefs>
    <ds:schemaRef ds:uri="5033ea7b-458c-4f40-bce2-b5f1a91e8276"/>
    <ds:schemaRef ds:uri="a6320eb9-1420-4fcb-a198-9f6ccd86fa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bc792f8-6d75-423a-9981-629281829092}" enabled="1" method="Privileged" siteId="{3ded2960-214a-46ff-8cf4-611f125e2398}" removed="0"/>
</clbl:labelList>
</file>

<file path=docProps/app.xml><?xml version="1.0" encoding="utf-8"?>
<Properties xmlns="http://schemas.openxmlformats.org/officeDocument/2006/extended-properties" xmlns:vt="http://schemas.openxmlformats.org/officeDocument/2006/docPropsVTypes">
  <Template/>
  <TotalTime>284</TotalTime>
  <Words>983</Words>
  <Application>Microsoft Office PowerPoint</Application>
  <PresentationFormat>Widescreen</PresentationFormat>
  <Paragraphs>103</Paragraphs>
  <Slides>4</Slides>
  <Notes>3</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4</vt:i4>
      </vt:variant>
    </vt:vector>
  </HeadingPairs>
  <TitlesOfParts>
    <vt:vector size="18" baseType="lpstr">
      <vt:lpstr>Calibri</vt:lpstr>
      <vt:lpstr>GT Ultra Lloyds Regular</vt:lpstr>
      <vt:lpstr>Poppins Medium</vt:lpstr>
      <vt:lpstr>Poppins SemiBold</vt:lpstr>
      <vt:lpstr>Poppins</vt:lpstr>
      <vt:lpstr>Century Gothic</vt:lpstr>
      <vt:lpstr>GT Ultra Median Lloyds Regular</vt:lpstr>
      <vt:lpstr>GT Ultra Lloyds Light</vt:lpstr>
      <vt:lpstr>Arial</vt:lpstr>
      <vt:lpstr>Wingdings</vt:lpstr>
      <vt:lpstr>Segoe UI</vt:lpstr>
      <vt:lpstr>Lloyds-Bank-Reimagined</vt:lpstr>
      <vt:lpstr>LBG Grey master</vt:lpstr>
      <vt:lpstr>think-cell Slide</vt:lpstr>
      <vt:lpstr>Lloyds PowerPoint template</vt:lpstr>
      <vt:lpstr>Data Preparation and EDA</vt:lpstr>
      <vt:lpstr>Data Analysis</vt:lpstr>
      <vt:lpstr>Performance, Causes &amp; 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Lloyds Bank PowerPoint template</dc:title>
  <dc:creator>David Kingston</dc:creator>
  <cp:lastModifiedBy>Williams, Joseph (CIO Enabling Services - Customer Data Services Platform)</cp:lastModifiedBy>
  <cp:revision>3</cp:revision>
  <cp:lastPrinted>2024-08-16T15:32:31Z</cp:lastPrinted>
  <dcterms:created xsi:type="dcterms:W3CDTF">2024-06-05T08:40:25Z</dcterms:created>
  <dcterms:modified xsi:type="dcterms:W3CDTF">2025-01-20T15:57:57Z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2024-06-03T00:00:00Z</vt:filetime>
  </property>
  <property fmtid="{D5CDD505-2E9C-101B-9397-08002B2CF9AE}" pid="3" name="LastSaved">
    <vt:filetime>2024-06-05T00:00:00Z</vt:filetime>
  </property>
  <property fmtid="{D5CDD505-2E9C-101B-9397-08002B2CF9AE}" pid="4" name="Producer">
    <vt:lpwstr>macOS Version 13.3.1 (Build 22E261) Quartz PDFContext</vt:lpwstr>
  </property>
  <property fmtid="{D5CDD505-2E9C-101B-9397-08002B2CF9AE}" pid="5" name="ContentTypeId">
    <vt:lpwstr>0x010100E332969CDA74184AA010514A06C80D56</vt:lpwstr>
  </property>
  <property fmtid="{D5CDD505-2E9C-101B-9397-08002B2CF9AE}" pid="6" name="MSIP_Label_ae4c760a-4ab9-40c1-8ee7-8becca5cfc1f_Enabled">
    <vt:lpwstr>true</vt:lpwstr>
  </property>
  <property fmtid="{D5CDD505-2E9C-101B-9397-08002B2CF9AE}" pid="7" name="MSIP_Label_ae4c760a-4ab9-40c1-8ee7-8becca5cfc1f_SetDate">
    <vt:lpwstr>2024-08-09T15:10:40Z</vt:lpwstr>
  </property>
  <property fmtid="{D5CDD505-2E9C-101B-9397-08002B2CF9AE}" pid="8" name="MSIP_Label_ae4c760a-4ab9-40c1-8ee7-8becca5cfc1f_Method">
    <vt:lpwstr>Standard</vt:lpwstr>
  </property>
  <property fmtid="{D5CDD505-2E9C-101B-9397-08002B2CF9AE}" pid="9" name="MSIP_Label_ae4c760a-4ab9-40c1-8ee7-8becca5cfc1f_Name">
    <vt:lpwstr>Label  Public</vt:lpwstr>
  </property>
  <property fmtid="{D5CDD505-2E9C-101B-9397-08002B2CF9AE}" pid="10" name="MSIP_Label_ae4c760a-4ab9-40c1-8ee7-8becca5cfc1f_SiteId">
    <vt:lpwstr>1347fd88-54d6-46ba-92ba-6e55953e746e</vt:lpwstr>
  </property>
  <property fmtid="{D5CDD505-2E9C-101B-9397-08002B2CF9AE}" pid="11" name="MSIP_Label_ae4c760a-4ab9-40c1-8ee7-8becca5cfc1f_ActionId">
    <vt:lpwstr>22f6fbbc-498f-42c7-99c1-20bd3eb22a6a</vt:lpwstr>
  </property>
  <property fmtid="{D5CDD505-2E9C-101B-9397-08002B2CF9AE}" pid="12" name="MSIP_Label_ae4c760a-4ab9-40c1-8ee7-8becca5cfc1f_ContentBits">
    <vt:lpwstr>0</vt:lpwstr>
  </property>
  <property fmtid="{D5CDD505-2E9C-101B-9397-08002B2CF9AE}" pid="13" name="MediaServiceImageTags">
    <vt:lpwstr/>
  </property>
</Properties>
</file>